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5"/>
  </p:notesMasterIdLst>
  <p:sldIdLst>
    <p:sldId id="256" r:id="rId2"/>
    <p:sldId id="323" r:id="rId3"/>
    <p:sldId id="258" r:id="rId4"/>
    <p:sldId id="257" r:id="rId5"/>
    <p:sldId id="259" r:id="rId6"/>
    <p:sldId id="295" r:id="rId7"/>
    <p:sldId id="260" r:id="rId8"/>
    <p:sldId id="261" r:id="rId9"/>
    <p:sldId id="326" r:id="rId10"/>
    <p:sldId id="262" r:id="rId11"/>
    <p:sldId id="297" r:id="rId12"/>
    <p:sldId id="270" r:id="rId13"/>
    <p:sldId id="273" r:id="rId14"/>
    <p:sldId id="274" r:id="rId15"/>
    <p:sldId id="299" r:id="rId16"/>
    <p:sldId id="272" r:id="rId17"/>
    <p:sldId id="266" r:id="rId18"/>
    <p:sldId id="271" r:id="rId19"/>
    <p:sldId id="267" r:id="rId20"/>
    <p:sldId id="327" r:id="rId21"/>
    <p:sldId id="269" r:id="rId22"/>
    <p:sldId id="277" r:id="rId23"/>
    <p:sldId id="268" r:id="rId24"/>
    <p:sldId id="294" r:id="rId25"/>
    <p:sldId id="296" r:id="rId26"/>
    <p:sldId id="279" r:id="rId27"/>
    <p:sldId id="292" r:id="rId28"/>
    <p:sldId id="281" r:id="rId29"/>
    <p:sldId id="280" r:id="rId30"/>
    <p:sldId id="282" r:id="rId31"/>
    <p:sldId id="283" r:id="rId32"/>
    <p:sldId id="284" r:id="rId33"/>
    <p:sldId id="328" r:id="rId34"/>
    <p:sldId id="325" r:id="rId35"/>
    <p:sldId id="285" r:id="rId36"/>
    <p:sldId id="300" r:id="rId37"/>
    <p:sldId id="302" r:id="rId38"/>
    <p:sldId id="287" r:id="rId39"/>
    <p:sldId id="306" r:id="rId40"/>
    <p:sldId id="288" r:id="rId41"/>
    <p:sldId id="320" r:id="rId42"/>
    <p:sldId id="310" r:id="rId43"/>
    <p:sldId id="311" r:id="rId44"/>
    <p:sldId id="312" r:id="rId45"/>
    <p:sldId id="329" r:id="rId46"/>
    <p:sldId id="314" r:id="rId47"/>
    <p:sldId id="315" r:id="rId48"/>
    <p:sldId id="317" r:id="rId49"/>
    <p:sldId id="298" r:id="rId50"/>
    <p:sldId id="319" r:id="rId51"/>
    <p:sldId id="318" r:id="rId52"/>
    <p:sldId id="322" r:id="rId53"/>
    <p:sldId id="321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70" autoAdjust="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n's%20Files\My%20Documents\UMBC\Thesis\Batch%20column%20run%20080211%20with%20engin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enjamin%20D'Alessio\Documents\Ben's%20Files\My%20Documents\UMBC\Thesis\Mass%20and%20energy%20balance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enjamin%20D'Alessio\Documents\Ben's%20Files\My%20Documents\UMBC\Thesis\Mass%20and%20energy%20balance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Batch Distillation using 50% v/v EtOH charge</a:t>
            </a:r>
          </a:p>
          <a:p>
            <a:pPr>
              <a:defRPr/>
            </a:pPr>
            <a:r>
              <a:rPr lang="en-US"/>
              <a:t>(Average Engine Load: 1650 Watts)</a:t>
            </a:r>
          </a:p>
        </c:rich>
      </c:tx>
      <c:layout>
        <c:manualLayout>
          <c:xMode val="edge"/>
          <c:yMode val="edge"/>
          <c:x val="0.21356365266660818"/>
          <c:y val="1.75867951660875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972477964417394E-2"/>
          <c:y val="0.15061511259750754"/>
          <c:w val="0.75046529421834751"/>
          <c:h val="0.71055999925438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'672011220 PM'!$D$2</c:f>
              <c:strCache>
                <c:ptCount val="1"/>
                <c:pt idx="0">
                  <c:v>Reboiler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'672011220 PM'!$B$3:$B$789</c:f>
              <c:numCache>
                <c:formatCode>h:mm:ss</c:formatCode>
                <c:ptCount val="787"/>
                <c:pt idx="0">
                  <c:v>0</c:v>
                </c:pt>
                <c:pt idx="1">
                  <c:v>9.2592592409346253E-5</c:v>
                </c:pt>
                <c:pt idx="2">
                  <c:v>1.9675926159834489E-4</c:v>
                </c:pt>
                <c:pt idx="3">
                  <c:v>3.0092592351138592E-4</c:v>
                </c:pt>
                <c:pt idx="4">
                  <c:v>4.0509259270038456E-4</c:v>
                </c:pt>
                <c:pt idx="5">
                  <c:v>4.9768518510973081E-4</c:v>
                </c:pt>
                <c:pt idx="6">
                  <c:v>6.0185185429872945E-4</c:v>
                </c:pt>
                <c:pt idx="7">
                  <c:v>7.0601851621177047E-4</c:v>
                </c:pt>
                <c:pt idx="8">
                  <c:v>8.1018518540076911E-4</c:v>
                </c:pt>
                <c:pt idx="9">
                  <c:v>9.1435185458976775E-4</c:v>
                </c:pt>
                <c:pt idx="10">
                  <c:v>1.006944446999114E-3</c:v>
                </c:pt>
                <c:pt idx="11">
                  <c:v>1.111111108912155E-3</c:v>
                </c:pt>
                <c:pt idx="12">
                  <c:v>1.2152777781011537E-3</c:v>
                </c:pt>
                <c:pt idx="13">
                  <c:v>1.3194444472901523E-3</c:v>
                </c:pt>
                <c:pt idx="14">
                  <c:v>1.4120370396994986E-3</c:v>
                </c:pt>
                <c:pt idx="15">
                  <c:v>1.5162037016125396E-3</c:v>
                </c:pt>
                <c:pt idx="16">
                  <c:v>1.6203703708015382E-3</c:v>
                </c:pt>
                <c:pt idx="17">
                  <c:v>1.7245370399905369E-3</c:v>
                </c:pt>
                <c:pt idx="18">
                  <c:v>1.8287037019035779E-3</c:v>
                </c:pt>
                <c:pt idx="19">
                  <c:v>1.9212962943129241E-3</c:v>
                </c:pt>
                <c:pt idx="20">
                  <c:v>2.0254629635019228E-3</c:v>
                </c:pt>
                <c:pt idx="21">
                  <c:v>2.1296296326909214E-3</c:v>
                </c:pt>
                <c:pt idx="22">
                  <c:v>2.2337962946039625E-3</c:v>
                </c:pt>
                <c:pt idx="23">
                  <c:v>2.3263888870133087E-3</c:v>
                </c:pt>
                <c:pt idx="24">
                  <c:v>2.4305555562023073E-3</c:v>
                </c:pt>
                <c:pt idx="25">
                  <c:v>2.534722225391306E-3</c:v>
                </c:pt>
                <c:pt idx="26">
                  <c:v>2.638888887304347E-3</c:v>
                </c:pt>
                <c:pt idx="27">
                  <c:v>2.7430555564933456E-3</c:v>
                </c:pt>
                <c:pt idx="28">
                  <c:v>2.8356481489026919E-3</c:v>
                </c:pt>
                <c:pt idx="29">
                  <c:v>2.9398148180916905E-3</c:v>
                </c:pt>
                <c:pt idx="30">
                  <c:v>3.0439814800047316E-3</c:v>
                </c:pt>
                <c:pt idx="31">
                  <c:v>3.1481481491937302E-3</c:v>
                </c:pt>
                <c:pt idx="32">
                  <c:v>3.2407407416030765E-3</c:v>
                </c:pt>
                <c:pt idx="33">
                  <c:v>3.3449074107920751E-3</c:v>
                </c:pt>
                <c:pt idx="34">
                  <c:v>3.4490740727051161E-3</c:v>
                </c:pt>
                <c:pt idx="35">
                  <c:v>3.5532407418941148E-3</c:v>
                </c:pt>
                <c:pt idx="36">
                  <c:v>3.6574074110831134E-3</c:v>
                </c:pt>
                <c:pt idx="37">
                  <c:v>3.7500000034924597E-3</c:v>
                </c:pt>
                <c:pt idx="38">
                  <c:v>3.8541666654055007E-3</c:v>
                </c:pt>
                <c:pt idx="39">
                  <c:v>3.9583333345944993E-3</c:v>
                </c:pt>
                <c:pt idx="40">
                  <c:v>4.062500003783498E-3</c:v>
                </c:pt>
                <c:pt idx="41">
                  <c:v>4.166666665696539E-3</c:v>
                </c:pt>
                <c:pt idx="42">
                  <c:v>4.2592592581058852E-3</c:v>
                </c:pt>
                <c:pt idx="43">
                  <c:v>4.3634259272948839E-3</c:v>
                </c:pt>
                <c:pt idx="44">
                  <c:v>4.4675925892079249E-3</c:v>
                </c:pt>
                <c:pt idx="45">
                  <c:v>4.5717592583969235E-3</c:v>
                </c:pt>
                <c:pt idx="46">
                  <c:v>4.6643518508062698E-3</c:v>
                </c:pt>
                <c:pt idx="47">
                  <c:v>4.7685185199952684E-3</c:v>
                </c:pt>
                <c:pt idx="48">
                  <c:v>4.8726851819083095E-3</c:v>
                </c:pt>
                <c:pt idx="49">
                  <c:v>4.9768518510973081E-3</c:v>
                </c:pt>
                <c:pt idx="50">
                  <c:v>5.0810185202863067E-3</c:v>
                </c:pt>
                <c:pt idx="51">
                  <c:v>5.173611112695653E-3</c:v>
                </c:pt>
                <c:pt idx="52">
                  <c:v>5.277777774608694E-3</c:v>
                </c:pt>
                <c:pt idx="53">
                  <c:v>5.3819444437976927E-3</c:v>
                </c:pt>
                <c:pt idx="54">
                  <c:v>5.4861111129866913E-3</c:v>
                </c:pt>
                <c:pt idx="55">
                  <c:v>5.5787037053960375E-3</c:v>
                </c:pt>
                <c:pt idx="56">
                  <c:v>5.6828703673090786E-3</c:v>
                </c:pt>
                <c:pt idx="57">
                  <c:v>5.7870370364980772E-3</c:v>
                </c:pt>
                <c:pt idx="58">
                  <c:v>5.8912037056870759E-3</c:v>
                </c:pt>
                <c:pt idx="59">
                  <c:v>5.9953703676001169E-3</c:v>
                </c:pt>
                <c:pt idx="60">
                  <c:v>6.0879629600094631E-3</c:v>
                </c:pt>
                <c:pt idx="61">
                  <c:v>6.1921296291984618E-3</c:v>
                </c:pt>
                <c:pt idx="62">
                  <c:v>6.2962962983874604E-3</c:v>
                </c:pt>
                <c:pt idx="63">
                  <c:v>6.4004629603005014E-3</c:v>
                </c:pt>
                <c:pt idx="64">
                  <c:v>6.4930555527098477E-3</c:v>
                </c:pt>
                <c:pt idx="65">
                  <c:v>6.5972222218988463E-3</c:v>
                </c:pt>
                <c:pt idx="66">
                  <c:v>6.701388891087845E-3</c:v>
                </c:pt>
                <c:pt idx="67">
                  <c:v>6.805555553000886E-3</c:v>
                </c:pt>
                <c:pt idx="68">
                  <c:v>6.9097222221898846E-3</c:v>
                </c:pt>
                <c:pt idx="69">
                  <c:v>7.0023148145992309E-3</c:v>
                </c:pt>
                <c:pt idx="70">
                  <c:v>7.1064814837882295E-3</c:v>
                </c:pt>
                <c:pt idx="71">
                  <c:v>7.2106481457012706E-3</c:v>
                </c:pt>
                <c:pt idx="72">
                  <c:v>7.3148148148902692E-3</c:v>
                </c:pt>
                <c:pt idx="73">
                  <c:v>7.4074074072996154E-3</c:v>
                </c:pt>
                <c:pt idx="74">
                  <c:v>7.5115740764886141E-3</c:v>
                </c:pt>
                <c:pt idx="75">
                  <c:v>7.6157407384016551E-3</c:v>
                </c:pt>
                <c:pt idx="76">
                  <c:v>7.7199074075906537E-3</c:v>
                </c:pt>
                <c:pt idx="77">
                  <c:v>7.8240740767796524E-3</c:v>
                </c:pt>
                <c:pt idx="78">
                  <c:v>7.9166666691889986E-3</c:v>
                </c:pt>
                <c:pt idx="79">
                  <c:v>8.0208333311020397E-3</c:v>
                </c:pt>
                <c:pt idx="80">
                  <c:v>8.1250000002910383E-3</c:v>
                </c:pt>
                <c:pt idx="81">
                  <c:v>8.2291666694800369E-3</c:v>
                </c:pt>
                <c:pt idx="82">
                  <c:v>8.3217592618893832E-3</c:v>
                </c:pt>
                <c:pt idx="83">
                  <c:v>8.4259259238024242E-3</c:v>
                </c:pt>
                <c:pt idx="84">
                  <c:v>8.5300925929914229E-3</c:v>
                </c:pt>
                <c:pt idx="85">
                  <c:v>8.6342592621804215E-3</c:v>
                </c:pt>
                <c:pt idx="86">
                  <c:v>8.7384259240934625E-3</c:v>
                </c:pt>
                <c:pt idx="87">
                  <c:v>8.8310185165028088E-3</c:v>
                </c:pt>
                <c:pt idx="88">
                  <c:v>8.9351851856918074E-3</c:v>
                </c:pt>
                <c:pt idx="89">
                  <c:v>9.0393518548808061E-3</c:v>
                </c:pt>
                <c:pt idx="90">
                  <c:v>9.1435185167938471E-3</c:v>
                </c:pt>
                <c:pt idx="91">
                  <c:v>9.2361111092031933E-3</c:v>
                </c:pt>
                <c:pt idx="92">
                  <c:v>9.340277778392192E-3</c:v>
                </c:pt>
                <c:pt idx="93">
                  <c:v>9.4444444475811906E-3</c:v>
                </c:pt>
                <c:pt idx="94">
                  <c:v>9.5486111094942316E-3</c:v>
                </c:pt>
                <c:pt idx="95">
                  <c:v>9.6527777786832303E-3</c:v>
                </c:pt>
                <c:pt idx="96">
                  <c:v>9.7453703710925765E-3</c:v>
                </c:pt>
                <c:pt idx="97">
                  <c:v>9.8495370402815752E-3</c:v>
                </c:pt>
                <c:pt idx="98">
                  <c:v>9.9537037021946162E-3</c:v>
                </c:pt>
                <c:pt idx="99">
                  <c:v>1.0057870371383615E-2</c:v>
                </c:pt>
                <c:pt idx="100">
                  <c:v>1.0150462963792961E-2</c:v>
                </c:pt>
                <c:pt idx="101">
                  <c:v>1.025462963298196E-2</c:v>
                </c:pt>
                <c:pt idx="102">
                  <c:v>1.0358796294895001E-2</c:v>
                </c:pt>
                <c:pt idx="103">
                  <c:v>1.0462962964083999E-2</c:v>
                </c:pt>
                <c:pt idx="104">
                  <c:v>1.0567129633272998E-2</c:v>
                </c:pt>
                <c:pt idx="105">
                  <c:v>1.0659722225682344E-2</c:v>
                </c:pt>
                <c:pt idx="106">
                  <c:v>1.0763888887595385E-2</c:v>
                </c:pt>
                <c:pt idx="107">
                  <c:v>1.0868055556784384E-2</c:v>
                </c:pt>
                <c:pt idx="108">
                  <c:v>1.0972222225973383E-2</c:v>
                </c:pt>
                <c:pt idx="109">
                  <c:v>1.1064814818382729E-2</c:v>
                </c:pt>
                <c:pt idx="110">
                  <c:v>1.116898148029577E-2</c:v>
                </c:pt>
                <c:pt idx="111">
                  <c:v>1.1273148149484769E-2</c:v>
                </c:pt>
                <c:pt idx="112">
                  <c:v>1.137731481139781E-2</c:v>
                </c:pt>
                <c:pt idx="113">
                  <c:v>1.1481481480586808E-2</c:v>
                </c:pt>
                <c:pt idx="114">
                  <c:v>1.1574074072996154E-2</c:v>
                </c:pt>
                <c:pt idx="115">
                  <c:v>1.1678240742185153E-2</c:v>
                </c:pt>
                <c:pt idx="116">
                  <c:v>1.1782407404098194E-2</c:v>
                </c:pt>
                <c:pt idx="117">
                  <c:v>1.1886574073287193E-2</c:v>
                </c:pt>
                <c:pt idx="118">
                  <c:v>1.1979166665696539E-2</c:v>
                </c:pt>
                <c:pt idx="119">
                  <c:v>1.2083333334885538E-2</c:v>
                </c:pt>
                <c:pt idx="120">
                  <c:v>1.2187499996798579E-2</c:v>
                </c:pt>
                <c:pt idx="121">
                  <c:v>1.2291666665987577E-2</c:v>
                </c:pt>
                <c:pt idx="122">
                  <c:v>1.2395833335176576E-2</c:v>
                </c:pt>
                <c:pt idx="123">
                  <c:v>1.2488425927585922E-2</c:v>
                </c:pt>
                <c:pt idx="124">
                  <c:v>1.2592592589498963E-2</c:v>
                </c:pt>
                <c:pt idx="125">
                  <c:v>1.2696759258687962E-2</c:v>
                </c:pt>
                <c:pt idx="126">
                  <c:v>1.280092592787696E-2</c:v>
                </c:pt>
                <c:pt idx="127">
                  <c:v>1.2905092589790002E-2</c:v>
                </c:pt>
                <c:pt idx="128">
                  <c:v>1.2997685182199348E-2</c:v>
                </c:pt>
                <c:pt idx="129">
                  <c:v>1.3101851851388346E-2</c:v>
                </c:pt>
                <c:pt idx="130">
                  <c:v>1.3206018520577345E-2</c:v>
                </c:pt>
                <c:pt idx="131">
                  <c:v>1.3310185182490386E-2</c:v>
                </c:pt>
                <c:pt idx="132">
                  <c:v>1.3402777774899732E-2</c:v>
                </c:pt>
                <c:pt idx="133">
                  <c:v>1.3506944444088731E-2</c:v>
                </c:pt>
                <c:pt idx="134">
                  <c:v>1.361111111327773E-2</c:v>
                </c:pt>
                <c:pt idx="135">
                  <c:v>1.3715277775190771E-2</c:v>
                </c:pt>
                <c:pt idx="136">
                  <c:v>1.3819444444379769E-2</c:v>
                </c:pt>
                <c:pt idx="137">
                  <c:v>1.3912037036789116E-2</c:v>
                </c:pt>
                <c:pt idx="138">
                  <c:v>1.4016203705978114E-2</c:v>
                </c:pt>
                <c:pt idx="139">
                  <c:v>1.4120370367891155E-2</c:v>
                </c:pt>
                <c:pt idx="140">
                  <c:v>1.4224537037080154E-2</c:v>
                </c:pt>
                <c:pt idx="141">
                  <c:v>1.43171296294895E-2</c:v>
                </c:pt>
                <c:pt idx="142">
                  <c:v>1.4421296298678499E-2</c:v>
                </c:pt>
                <c:pt idx="143">
                  <c:v>1.452546296059154E-2</c:v>
                </c:pt>
                <c:pt idx="144">
                  <c:v>1.4629629629780538E-2</c:v>
                </c:pt>
                <c:pt idx="145">
                  <c:v>1.4733796298969537E-2</c:v>
                </c:pt>
                <c:pt idx="146">
                  <c:v>1.4826388891378883E-2</c:v>
                </c:pt>
                <c:pt idx="147">
                  <c:v>1.4930555553291924E-2</c:v>
                </c:pt>
                <c:pt idx="148">
                  <c:v>1.5034722222480923E-2</c:v>
                </c:pt>
                <c:pt idx="149">
                  <c:v>1.5138888891669922E-2</c:v>
                </c:pt>
                <c:pt idx="150">
                  <c:v>1.5231481484079268E-2</c:v>
                </c:pt>
                <c:pt idx="151">
                  <c:v>1.5335648145992309E-2</c:v>
                </c:pt>
                <c:pt idx="152">
                  <c:v>1.5439814815181307E-2</c:v>
                </c:pt>
                <c:pt idx="153">
                  <c:v>1.5543981484370306E-2</c:v>
                </c:pt>
                <c:pt idx="154">
                  <c:v>1.5648148146283347E-2</c:v>
                </c:pt>
                <c:pt idx="155">
                  <c:v>1.5740740738692693E-2</c:v>
                </c:pt>
                <c:pt idx="156">
                  <c:v>1.5844907407881692E-2</c:v>
                </c:pt>
                <c:pt idx="157">
                  <c:v>1.5949074077070691E-2</c:v>
                </c:pt>
                <c:pt idx="158">
                  <c:v>1.6053240738983732E-2</c:v>
                </c:pt>
                <c:pt idx="159">
                  <c:v>1.6145833331393078E-2</c:v>
                </c:pt>
                <c:pt idx="160">
                  <c:v>1.6250000000582077E-2</c:v>
                </c:pt>
                <c:pt idx="161">
                  <c:v>1.6354166669771075E-2</c:v>
                </c:pt>
                <c:pt idx="162">
                  <c:v>1.6458333331684116E-2</c:v>
                </c:pt>
                <c:pt idx="163">
                  <c:v>1.6562500000873115E-2</c:v>
                </c:pt>
                <c:pt idx="164">
                  <c:v>1.6655092593282461E-2</c:v>
                </c:pt>
                <c:pt idx="165">
                  <c:v>1.675925926247146E-2</c:v>
                </c:pt>
                <c:pt idx="166">
                  <c:v>1.6863425924384501E-2</c:v>
                </c:pt>
                <c:pt idx="167">
                  <c:v>1.6967592593573499E-2</c:v>
                </c:pt>
                <c:pt idx="168">
                  <c:v>1.7060185185982846E-2</c:v>
                </c:pt>
                <c:pt idx="169">
                  <c:v>1.7164351855171844E-2</c:v>
                </c:pt>
                <c:pt idx="170">
                  <c:v>1.7268518517084885E-2</c:v>
                </c:pt>
                <c:pt idx="171">
                  <c:v>1.7372685186273884E-2</c:v>
                </c:pt>
                <c:pt idx="172">
                  <c:v>1.7476851855462883E-2</c:v>
                </c:pt>
                <c:pt idx="173">
                  <c:v>1.7569444447872229E-2</c:v>
                </c:pt>
                <c:pt idx="174">
                  <c:v>1.767361110978527E-2</c:v>
                </c:pt>
                <c:pt idx="175">
                  <c:v>1.7777777778974269E-2</c:v>
                </c:pt>
                <c:pt idx="176">
                  <c:v>1.7881944448163267E-2</c:v>
                </c:pt>
                <c:pt idx="177">
                  <c:v>1.7974537040572613E-2</c:v>
                </c:pt>
                <c:pt idx="178">
                  <c:v>1.8078703702485655E-2</c:v>
                </c:pt>
                <c:pt idx="179">
                  <c:v>1.8182870371674653E-2</c:v>
                </c:pt>
                <c:pt idx="180">
                  <c:v>1.8287037033587694E-2</c:v>
                </c:pt>
                <c:pt idx="181">
                  <c:v>1.8391203702776693E-2</c:v>
                </c:pt>
                <c:pt idx="182">
                  <c:v>1.8483796295186039E-2</c:v>
                </c:pt>
                <c:pt idx="183">
                  <c:v>1.8587962964375038E-2</c:v>
                </c:pt>
                <c:pt idx="184">
                  <c:v>1.8692129626288079E-2</c:v>
                </c:pt>
                <c:pt idx="185">
                  <c:v>1.8796296295477077E-2</c:v>
                </c:pt>
                <c:pt idx="186">
                  <c:v>1.8888888887886424E-2</c:v>
                </c:pt>
                <c:pt idx="187">
                  <c:v>1.8993055557075422E-2</c:v>
                </c:pt>
                <c:pt idx="188">
                  <c:v>1.9097222218988463E-2</c:v>
                </c:pt>
                <c:pt idx="189">
                  <c:v>1.9201388888177462E-2</c:v>
                </c:pt>
                <c:pt idx="190">
                  <c:v>1.9305555557366461E-2</c:v>
                </c:pt>
                <c:pt idx="191">
                  <c:v>1.9398148149775807E-2</c:v>
                </c:pt>
                <c:pt idx="192">
                  <c:v>1.9502314811688848E-2</c:v>
                </c:pt>
                <c:pt idx="193">
                  <c:v>1.9606481480877846E-2</c:v>
                </c:pt>
                <c:pt idx="194">
                  <c:v>1.9710648150066845E-2</c:v>
                </c:pt>
                <c:pt idx="195">
                  <c:v>1.9803240742476191E-2</c:v>
                </c:pt>
                <c:pt idx="196">
                  <c:v>1.9907407404389232E-2</c:v>
                </c:pt>
                <c:pt idx="197">
                  <c:v>2.0011574073578231E-2</c:v>
                </c:pt>
                <c:pt idx="198">
                  <c:v>2.011574074276723E-2</c:v>
                </c:pt>
                <c:pt idx="199">
                  <c:v>2.0219907404680271E-2</c:v>
                </c:pt>
                <c:pt idx="200">
                  <c:v>2.0312499997089617E-2</c:v>
                </c:pt>
                <c:pt idx="201">
                  <c:v>2.0416666666278616E-2</c:v>
                </c:pt>
                <c:pt idx="202">
                  <c:v>2.0520833335467614E-2</c:v>
                </c:pt>
                <c:pt idx="203">
                  <c:v>2.0624999997380655E-2</c:v>
                </c:pt>
                <c:pt idx="204">
                  <c:v>2.0717592589790002E-2</c:v>
                </c:pt>
                <c:pt idx="205">
                  <c:v>2.0821759258979E-2</c:v>
                </c:pt>
                <c:pt idx="206">
                  <c:v>2.0925925928167999E-2</c:v>
                </c:pt>
                <c:pt idx="207">
                  <c:v>2.103009259008104E-2</c:v>
                </c:pt>
                <c:pt idx="208">
                  <c:v>2.1134259259270038E-2</c:v>
                </c:pt>
                <c:pt idx="209">
                  <c:v>2.1226851851679385E-2</c:v>
                </c:pt>
                <c:pt idx="210">
                  <c:v>2.1331018520868383E-2</c:v>
                </c:pt>
                <c:pt idx="211">
                  <c:v>2.1435185182781424E-2</c:v>
                </c:pt>
                <c:pt idx="212">
                  <c:v>2.1539351851970423E-2</c:v>
                </c:pt>
                <c:pt idx="213">
                  <c:v>2.1631944444379769E-2</c:v>
                </c:pt>
                <c:pt idx="214">
                  <c:v>2.1736111113568768E-2</c:v>
                </c:pt>
                <c:pt idx="215">
                  <c:v>2.1840277775481809E-2</c:v>
                </c:pt>
                <c:pt idx="216">
                  <c:v>2.1944444444670808E-2</c:v>
                </c:pt>
                <c:pt idx="217">
                  <c:v>2.2048611113859806E-2</c:v>
                </c:pt>
                <c:pt idx="218">
                  <c:v>2.2141203706269152E-2</c:v>
                </c:pt>
                <c:pt idx="219">
                  <c:v>2.2245370368182193E-2</c:v>
                </c:pt>
                <c:pt idx="220">
                  <c:v>2.2349537037371192E-2</c:v>
                </c:pt>
                <c:pt idx="221">
                  <c:v>2.2453703706560191E-2</c:v>
                </c:pt>
                <c:pt idx="222">
                  <c:v>2.2546296298969537E-2</c:v>
                </c:pt>
                <c:pt idx="223">
                  <c:v>2.2650462960882578E-2</c:v>
                </c:pt>
                <c:pt idx="224">
                  <c:v>2.2754629630071577E-2</c:v>
                </c:pt>
                <c:pt idx="225">
                  <c:v>2.2858796299260575E-2</c:v>
                </c:pt>
                <c:pt idx="226">
                  <c:v>2.2962962961173616E-2</c:v>
                </c:pt>
                <c:pt idx="227">
                  <c:v>2.3055555553582963E-2</c:v>
                </c:pt>
                <c:pt idx="228">
                  <c:v>2.3159722222771961E-2</c:v>
                </c:pt>
                <c:pt idx="229">
                  <c:v>2.326388889196096E-2</c:v>
                </c:pt>
                <c:pt idx="230">
                  <c:v>2.3368055553874001E-2</c:v>
                </c:pt>
                <c:pt idx="231">
                  <c:v>2.3472222223063E-2</c:v>
                </c:pt>
                <c:pt idx="232">
                  <c:v>2.3564814815472346E-2</c:v>
                </c:pt>
                <c:pt idx="233">
                  <c:v>2.3668981484661344E-2</c:v>
                </c:pt>
                <c:pt idx="234">
                  <c:v>2.3773148146574385E-2</c:v>
                </c:pt>
                <c:pt idx="235">
                  <c:v>2.3877314815763384E-2</c:v>
                </c:pt>
                <c:pt idx="236">
                  <c:v>2.396990740817273E-2</c:v>
                </c:pt>
                <c:pt idx="237">
                  <c:v>2.4074074077361729E-2</c:v>
                </c:pt>
                <c:pt idx="238">
                  <c:v>2.417824073927477E-2</c:v>
                </c:pt>
                <c:pt idx="239">
                  <c:v>2.4282407408463769E-2</c:v>
                </c:pt>
                <c:pt idx="240">
                  <c:v>2.4386574077652767E-2</c:v>
                </c:pt>
                <c:pt idx="241">
                  <c:v>2.4479166670062114E-2</c:v>
                </c:pt>
                <c:pt idx="242">
                  <c:v>2.4583333331975155E-2</c:v>
                </c:pt>
                <c:pt idx="243">
                  <c:v>2.4687500001164153E-2</c:v>
                </c:pt>
                <c:pt idx="244">
                  <c:v>2.4791666670353152E-2</c:v>
                </c:pt>
                <c:pt idx="245">
                  <c:v>2.4884259262762498E-2</c:v>
                </c:pt>
                <c:pt idx="246">
                  <c:v>2.4988425924675539E-2</c:v>
                </c:pt>
                <c:pt idx="247">
                  <c:v>2.5092592593864538E-2</c:v>
                </c:pt>
                <c:pt idx="248">
                  <c:v>2.5196759263053536E-2</c:v>
                </c:pt>
                <c:pt idx="249">
                  <c:v>2.5300925924966577E-2</c:v>
                </c:pt>
                <c:pt idx="250">
                  <c:v>2.5393518517375924E-2</c:v>
                </c:pt>
                <c:pt idx="251">
                  <c:v>2.5497685186564922E-2</c:v>
                </c:pt>
                <c:pt idx="252">
                  <c:v>2.5601851848477963E-2</c:v>
                </c:pt>
                <c:pt idx="253">
                  <c:v>2.5706018517666962E-2</c:v>
                </c:pt>
                <c:pt idx="254">
                  <c:v>2.5798611110076308E-2</c:v>
                </c:pt>
                <c:pt idx="255">
                  <c:v>2.5902777779265307E-2</c:v>
                </c:pt>
                <c:pt idx="256">
                  <c:v>2.6006944441178348E-2</c:v>
                </c:pt>
                <c:pt idx="257">
                  <c:v>2.6111111110367347E-2</c:v>
                </c:pt>
                <c:pt idx="258">
                  <c:v>2.6215277779556345E-2</c:v>
                </c:pt>
                <c:pt idx="259">
                  <c:v>2.6307870371965691E-2</c:v>
                </c:pt>
                <c:pt idx="260">
                  <c:v>2.6412037033878732E-2</c:v>
                </c:pt>
                <c:pt idx="261">
                  <c:v>2.6516203703067731E-2</c:v>
                </c:pt>
                <c:pt idx="262">
                  <c:v>2.662037037225673E-2</c:v>
                </c:pt>
                <c:pt idx="263">
                  <c:v>2.6712962964666076E-2</c:v>
                </c:pt>
                <c:pt idx="264">
                  <c:v>2.6817129626579117E-2</c:v>
                </c:pt>
                <c:pt idx="265">
                  <c:v>2.6921296295768116E-2</c:v>
                </c:pt>
                <c:pt idx="266">
                  <c:v>2.7025462964957114E-2</c:v>
                </c:pt>
                <c:pt idx="267">
                  <c:v>2.7129629626870155E-2</c:v>
                </c:pt>
                <c:pt idx="268">
                  <c:v>2.7222222219279502E-2</c:v>
                </c:pt>
                <c:pt idx="269">
                  <c:v>2.73263888884685E-2</c:v>
                </c:pt>
                <c:pt idx="270">
                  <c:v>2.7430555557657499E-2</c:v>
                </c:pt>
                <c:pt idx="271">
                  <c:v>2.753472221957054E-2</c:v>
                </c:pt>
                <c:pt idx="272">
                  <c:v>2.7627314811979886E-2</c:v>
                </c:pt>
                <c:pt idx="273">
                  <c:v>2.7731481481168885E-2</c:v>
                </c:pt>
                <c:pt idx="274">
                  <c:v>2.7835648150357883E-2</c:v>
                </c:pt>
                <c:pt idx="275">
                  <c:v>2.7939814812270924E-2</c:v>
                </c:pt>
                <c:pt idx="276">
                  <c:v>2.8043981481459923E-2</c:v>
                </c:pt>
                <c:pt idx="277">
                  <c:v>2.8136574073869269E-2</c:v>
                </c:pt>
                <c:pt idx="278">
                  <c:v>2.8240740743058268E-2</c:v>
                </c:pt>
                <c:pt idx="279">
                  <c:v>2.8344907404971309E-2</c:v>
                </c:pt>
                <c:pt idx="280">
                  <c:v>2.8449074074160308E-2</c:v>
                </c:pt>
                <c:pt idx="281">
                  <c:v>2.8541666666569654E-2</c:v>
                </c:pt>
                <c:pt idx="282">
                  <c:v>2.8645833335758653E-2</c:v>
                </c:pt>
                <c:pt idx="283">
                  <c:v>2.8749999997671694E-2</c:v>
                </c:pt>
                <c:pt idx="284">
                  <c:v>2.8854166666860692E-2</c:v>
                </c:pt>
                <c:pt idx="285">
                  <c:v>2.8958333336049691E-2</c:v>
                </c:pt>
                <c:pt idx="286">
                  <c:v>2.9050925928459037E-2</c:v>
                </c:pt>
                <c:pt idx="287">
                  <c:v>2.9155092590372078E-2</c:v>
                </c:pt>
                <c:pt idx="288">
                  <c:v>2.9259259259561077E-2</c:v>
                </c:pt>
                <c:pt idx="289">
                  <c:v>2.9363425928750075E-2</c:v>
                </c:pt>
                <c:pt idx="290">
                  <c:v>2.9456018521159422E-2</c:v>
                </c:pt>
                <c:pt idx="291">
                  <c:v>2.9560185183072463E-2</c:v>
                </c:pt>
                <c:pt idx="292">
                  <c:v>2.9664351852261461E-2</c:v>
                </c:pt>
                <c:pt idx="293">
                  <c:v>2.976851852145046E-2</c:v>
                </c:pt>
                <c:pt idx="294">
                  <c:v>2.9872685183363501E-2</c:v>
                </c:pt>
                <c:pt idx="295">
                  <c:v>2.9965277775772847E-2</c:v>
                </c:pt>
                <c:pt idx="296">
                  <c:v>3.0069444444961846E-2</c:v>
                </c:pt>
                <c:pt idx="297">
                  <c:v>3.0173611114150845E-2</c:v>
                </c:pt>
                <c:pt idx="298">
                  <c:v>3.0277777776063886E-2</c:v>
                </c:pt>
                <c:pt idx="299">
                  <c:v>3.0370370368473232E-2</c:v>
                </c:pt>
                <c:pt idx="300">
                  <c:v>3.047453703766223E-2</c:v>
                </c:pt>
                <c:pt idx="301">
                  <c:v>3.0578703706851229E-2</c:v>
                </c:pt>
                <c:pt idx="302">
                  <c:v>3.068287036876427E-2</c:v>
                </c:pt>
                <c:pt idx="303">
                  <c:v>3.0787037037953269E-2</c:v>
                </c:pt>
                <c:pt idx="304">
                  <c:v>3.0879629630362615E-2</c:v>
                </c:pt>
                <c:pt idx="305">
                  <c:v>3.0983796299551614E-2</c:v>
                </c:pt>
                <c:pt idx="306">
                  <c:v>3.1087962961464655E-2</c:v>
                </c:pt>
                <c:pt idx="307">
                  <c:v>3.1192129630653653E-2</c:v>
                </c:pt>
                <c:pt idx="308">
                  <c:v>3.1284722223063E-2</c:v>
                </c:pt>
                <c:pt idx="309">
                  <c:v>3.1388888892251998E-2</c:v>
                </c:pt>
                <c:pt idx="310">
                  <c:v>3.1493055554165039E-2</c:v>
                </c:pt>
                <c:pt idx="311">
                  <c:v>3.1597222223354038E-2</c:v>
                </c:pt>
                <c:pt idx="312">
                  <c:v>3.1701388892543036E-2</c:v>
                </c:pt>
                <c:pt idx="313">
                  <c:v>3.1793981484952383E-2</c:v>
                </c:pt>
                <c:pt idx="314">
                  <c:v>3.1898148146865424E-2</c:v>
                </c:pt>
                <c:pt idx="315">
                  <c:v>3.2002314816054422E-2</c:v>
                </c:pt>
                <c:pt idx="316">
                  <c:v>3.2106481485243421E-2</c:v>
                </c:pt>
                <c:pt idx="317">
                  <c:v>3.2199074077652767E-2</c:v>
                </c:pt>
                <c:pt idx="318">
                  <c:v>3.2303240739565808E-2</c:v>
                </c:pt>
                <c:pt idx="319">
                  <c:v>3.2407407408754807E-2</c:v>
                </c:pt>
                <c:pt idx="320">
                  <c:v>3.2511574070667848E-2</c:v>
                </c:pt>
                <c:pt idx="321">
                  <c:v>3.2615740739856847E-2</c:v>
                </c:pt>
                <c:pt idx="322">
                  <c:v>3.2708333332266193E-2</c:v>
                </c:pt>
                <c:pt idx="323">
                  <c:v>3.2812500001455192E-2</c:v>
                </c:pt>
                <c:pt idx="324">
                  <c:v>3.2916666663368233E-2</c:v>
                </c:pt>
                <c:pt idx="325">
                  <c:v>3.3020833332557231E-2</c:v>
                </c:pt>
                <c:pt idx="326">
                  <c:v>3.3113425924966577E-2</c:v>
                </c:pt>
                <c:pt idx="327">
                  <c:v>3.3217592594155576E-2</c:v>
                </c:pt>
                <c:pt idx="328">
                  <c:v>3.3321759256068617E-2</c:v>
                </c:pt>
                <c:pt idx="329">
                  <c:v>3.3425925925257616E-2</c:v>
                </c:pt>
                <c:pt idx="330">
                  <c:v>3.3530092594446614E-2</c:v>
                </c:pt>
                <c:pt idx="331">
                  <c:v>3.3622685186855961E-2</c:v>
                </c:pt>
                <c:pt idx="332">
                  <c:v>3.3726851848769002E-2</c:v>
                </c:pt>
                <c:pt idx="333">
                  <c:v>3.3831018517958E-2</c:v>
                </c:pt>
                <c:pt idx="334">
                  <c:v>3.3935185187146999E-2</c:v>
                </c:pt>
                <c:pt idx="335">
                  <c:v>3.403935184906004E-2</c:v>
                </c:pt>
                <c:pt idx="336">
                  <c:v>3.4131944441469386E-2</c:v>
                </c:pt>
                <c:pt idx="337">
                  <c:v>3.4236111110658385E-2</c:v>
                </c:pt>
                <c:pt idx="338">
                  <c:v>3.4340277779847383E-2</c:v>
                </c:pt>
                <c:pt idx="339">
                  <c:v>3.4444444441760425E-2</c:v>
                </c:pt>
                <c:pt idx="340">
                  <c:v>3.4537037034169771E-2</c:v>
                </c:pt>
                <c:pt idx="341">
                  <c:v>3.4641203703358769E-2</c:v>
                </c:pt>
                <c:pt idx="342">
                  <c:v>3.4745370372547768E-2</c:v>
                </c:pt>
                <c:pt idx="343">
                  <c:v>3.4849537034460809E-2</c:v>
                </c:pt>
                <c:pt idx="344">
                  <c:v>3.4953703703649808E-2</c:v>
                </c:pt>
                <c:pt idx="345">
                  <c:v>3.5046296296059154E-2</c:v>
                </c:pt>
                <c:pt idx="346">
                  <c:v>3.5150462965248153E-2</c:v>
                </c:pt>
                <c:pt idx="347">
                  <c:v>3.5254629627161194E-2</c:v>
                </c:pt>
                <c:pt idx="348">
                  <c:v>3.5358796296350192E-2</c:v>
                </c:pt>
                <c:pt idx="349">
                  <c:v>3.5451388888759539E-2</c:v>
                </c:pt>
                <c:pt idx="350">
                  <c:v>3.5555555557948537E-2</c:v>
                </c:pt>
                <c:pt idx="351">
                  <c:v>3.5659722219861578E-2</c:v>
                </c:pt>
                <c:pt idx="352">
                  <c:v>3.5763888889050577E-2</c:v>
                </c:pt>
                <c:pt idx="353">
                  <c:v>3.5868055558239575E-2</c:v>
                </c:pt>
                <c:pt idx="354">
                  <c:v>3.5960648150648922E-2</c:v>
                </c:pt>
                <c:pt idx="355">
                  <c:v>3.6064814812561963E-2</c:v>
                </c:pt>
                <c:pt idx="356">
                  <c:v>3.6168981481750961E-2</c:v>
                </c:pt>
                <c:pt idx="357">
                  <c:v>3.627314815093996E-2</c:v>
                </c:pt>
                <c:pt idx="358">
                  <c:v>3.6365740743349306E-2</c:v>
                </c:pt>
                <c:pt idx="359">
                  <c:v>3.6469907405262347E-2</c:v>
                </c:pt>
                <c:pt idx="360">
                  <c:v>3.6574074074451346E-2</c:v>
                </c:pt>
                <c:pt idx="361">
                  <c:v>3.6678240743640345E-2</c:v>
                </c:pt>
                <c:pt idx="362">
                  <c:v>3.6782407405553386E-2</c:v>
                </c:pt>
                <c:pt idx="363">
                  <c:v>3.6874999997962732E-2</c:v>
                </c:pt>
                <c:pt idx="364">
                  <c:v>3.6979166667151731E-2</c:v>
                </c:pt>
                <c:pt idx="365">
                  <c:v>3.7083333336340729E-2</c:v>
                </c:pt>
                <c:pt idx="366">
                  <c:v>3.718749999825377E-2</c:v>
                </c:pt>
                <c:pt idx="367">
                  <c:v>3.7280092590663116E-2</c:v>
                </c:pt>
                <c:pt idx="368">
                  <c:v>3.7384259259852115E-2</c:v>
                </c:pt>
                <c:pt idx="369">
                  <c:v>3.7488425929041114E-2</c:v>
                </c:pt>
                <c:pt idx="370">
                  <c:v>3.7592592590954155E-2</c:v>
                </c:pt>
                <c:pt idx="371">
                  <c:v>3.7696759260143153E-2</c:v>
                </c:pt>
                <c:pt idx="372">
                  <c:v>3.77893518525525E-2</c:v>
                </c:pt>
                <c:pt idx="373">
                  <c:v>3.7893518521741498E-2</c:v>
                </c:pt>
                <c:pt idx="374">
                  <c:v>3.7997685183654539E-2</c:v>
                </c:pt>
                <c:pt idx="375">
                  <c:v>3.8101851852843538E-2</c:v>
                </c:pt>
                <c:pt idx="376">
                  <c:v>3.8194444445252884E-2</c:v>
                </c:pt>
                <c:pt idx="377">
                  <c:v>3.8298611114441883E-2</c:v>
                </c:pt>
                <c:pt idx="378">
                  <c:v>3.8402777776354924E-2</c:v>
                </c:pt>
                <c:pt idx="379">
                  <c:v>3.8506944445543922E-2</c:v>
                </c:pt>
                <c:pt idx="380">
                  <c:v>3.8611111114732921E-2</c:v>
                </c:pt>
                <c:pt idx="381">
                  <c:v>3.8703703707142267E-2</c:v>
                </c:pt>
                <c:pt idx="382">
                  <c:v>3.8807870369055308E-2</c:v>
                </c:pt>
                <c:pt idx="383">
                  <c:v>3.8912037038244307E-2</c:v>
                </c:pt>
                <c:pt idx="384">
                  <c:v>3.9016203707433306E-2</c:v>
                </c:pt>
                <c:pt idx="385">
                  <c:v>3.9108796299842652E-2</c:v>
                </c:pt>
                <c:pt idx="386">
                  <c:v>3.9212962961755693E-2</c:v>
                </c:pt>
                <c:pt idx="387">
                  <c:v>3.9317129630944692E-2</c:v>
                </c:pt>
                <c:pt idx="388">
                  <c:v>3.9421296292857733E-2</c:v>
                </c:pt>
                <c:pt idx="389">
                  <c:v>3.9525462962046731E-2</c:v>
                </c:pt>
                <c:pt idx="390">
                  <c:v>3.9618055554456078E-2</c:v>
                </c:pt>
                <c:pt idx="391">
                  <c:v>3.9722222223645076E-2</c:v>
                </c:pt>
                <c:pt idx="392">
                  <c:v>3.9826388885558117E-2</c:v>
                </c:pt>
                <c:pt idx="393">
                  <c:v>3.9930555554747116E-2</c:v>
                </c:pt>
                <c:pt idx="394">
                  <c:v>4.0023148147156462E-2</c:v>
                </c:pt>
                <c:pt idx="395">
                  <c:v>4.0127314816345461E-2</c:v>
                </c:pt>
                <c:pt idx="396">
                  <c:v>4.0231481478258502E-2</c:v>
                </c:pt>
                <c:pt idx="397">
                  <c:v>4.03356481474475E-2</c:v>
                </c:pt>
                <c:pt idx="398">
                  <c:v>4.0439814816636499E-2</c:v>
                </c:pt>
                <c:pt idx="399">
                  <c:v>4.0532407409045845E-2</c:v>
                </c:pt>
                <c:pt idx="400">
                  <c:v>4.0636574070958886E-2</c:v>
                </c:pt>
                <c:pt idx="401">
                  <c:v>4.0740740740147885E-2</c:v>
                </c:pt>
                <c:pt idx="402">
                  <c:v>4.0844907409336884E-2</c:v>
                </c:pt>
                <c:pt idx="403">
                  <c:v>4.093750000174623E-2</c:v>
                </c:pt>
                <c:pt idx="404">
                  <c:v>4.1041666663659271E-2</c:v>
                </c:pt>
                <c:pt idx="405">
                  <c:v>4.1145833332848269E-2</c:v>
                </c:pt>
                <c:pt idx="406">
                  <c:v>4.1250000002037268E-2</c:v>
                </c:pt>
                <c:pt idx="407">
                  <c:v>4.1354166663950309E-2</c:v>
                </c:pt>
                <c:pt idx="408">
                  <c:v>4.1446759256359655E-2</c:v>
                </c:pt>
                <c:pt idx="409">
                  <c:v>4.1550925925548654E-2</c:v>
                </c:pt>
                <c:pt idx="410">
                  <c:v>4.1655092594737653E-2</c:v>
                </c:pt>
                <c:pt idx="411">
                  <c:v>4.1759259256650694E-2</c:v>
                </c:pt>
                <c:pt idx="412">
                  <c:v>4.185185184906004E-2</c:v>
                </c:pt>
                <c:pt idx="413">
                  <c:v>4.1956018518249039E-2</c:v>
                </c:pt>
                <c:pt idx="414">
                  <c:v>4.2060185187438037E-2</c:v>
                </c:pt>
                <c:pt idx="415">
                  <c:v>4.2164351849351078E-2</c:v>
                </c:pt>
                <c:pt idx="416">
                  <c:v>4.2268518518540077E-2</c:v>
                </c:pt>
                <c:pt idx="417">
                  <c:v>4.2361111110949423E-2</c:v>
                </c:pt>
                <c:pt idx="418">
                  <c:v>4.2465277780138422E-2</c:v>
                </c:pt>
                <c:pt idx="419">
                  <c:v>4.2569444442051463E-2</c:v>
                </c:pt>
                <c:pt idx="420">
                  <c:v>4.2673611111240461E-2</c:v>
                </c:pt>
                <c:pt idx="421">
                  <c:v>4.2766203703649808E-2</c:v>
                </c:pt>
                <c:pt idx="422">
                  <c:v>4.2870370372838806E-2</c:v>
                </c:pt>
                <c:pt idx="423">
                  <c:v>4.2974537034751847E-2</c:v>
                </c:pt>
                <c:pt idx="424">
                  <c:v>4.3078703703940846E-2</c:v>
                </c:pt>
                <c:pt idx="425">
                  <c:v>4.3182870373129845E-2</c:v>
                </c:pt>
                <c:pt idx="426">
                  <c:v>4.3275462965539191E-2</c:v>
                </c:pt>
                <c:pt idx="427">
                  <c:v>4.3379629627452232E-2</c:v>
                </c:pt>
                <c:pt idx="428">
                  <c:v>4.3483796296641231E-2</c:v>
                </c:pt>
                <c:pt idx="429">
                  <c:v>4.3587962965830229E-2</c:v>
                </c:pt>
                <c:pt idx="430">
                  <c:v>4.369212962774327E-2</c:v>
                </c:pt>
                <c:pt idx="431">
                  <c:v>4.3784722220152617E-2</c:v>
                </c:pt>
                <c:pt idx="432">
                  <c:v>4.3888888889341615E-2</c:v>
                </c:pt>
                <c:pt idx="433">
                  <c:v>4.3993055558530614E-2</c:v>
                </c:pt>
                <c:pt idx="434">
                  <c:v>4.4097222220443655E-2</c:v>
                </c:pt>
                <c:pt idx="435">
                  <c:v>4.4189814812853001E-2</c:v>
                </c:pt>
                <c:pt idx="436">
                  <c:v>4.4293981482042E-2</c:v>
                </c:pt>
                <c:pt idx="437">
                  <c:v>4.4398148151230998E-2</c:v>
                </c:pt>
                <c:pt idx="438">
                  <c:v>4.4502314813144039E-2</c:v>
                </c:pt>
                <c:pt idx="439">
                  <c:v>4.4606481482333038E-2</c:v>
                </c:pt>
                <c:pt idx="440">
                  <c:v>4.4699074074742384E-2</c:v>
                </c:pt>
                <c:pt idx="441">
                  <c:v>4.4803240743931383E-2</c:v>
                </c:pt>
                <c:pt idx="442">
                  <c:v>4.4907407405844424E-2</c:v>
                </c:pt>
                <c:pt idx="443">
                  <c:v>4.5011574075033423E-2</c:v>
                </c:pt>
                <c:pt idx="444">
                  <c:v>4.5104166667442769E-2</c:v>
                </c:pt>
                <c:pt idx="445">
                  <c:v>4.5208333336631767E-2</c:v>
                </c:pt>
                <c:pt idx="446">
                  <c:v>4.5312499998544808E-2</c:v>
                </c:pt>
                <c:pt idx="447">
                  <c:v>4.5416666667733807E-2</c:v>
                </c:pt>
                <c:pt idx="448">
                  <c:v>4.5520833336922806E-2</c:v>
                </c:pt>
                <c:pt idx="449">
                  <c:v>4.5613425929332152E-2</c:v>
                </c:pt>
                <c:pt idx="450">
                  <c:v>4.5717592591245193E-2</c:v>
                </c:pt>
                <c:pt idx="451">
                  <c:v>4.5821759260434192E-2</c:v>
                </c:pt>
                <c:pt idx="452">
                  <c:v>4.592592592962319E-2</c:v>
                </c:pt>
                <c:pt idx="453">
                  <c:v>4.6018518522032537E-2</c:v>
                </c:pt>
                <c:pt idx="454">
                  <c:v>4.6122685183945578E-2</c:v>
                </c:pt>
                <c:pt idx="455">
                  <c:v>4.6226851853134576E-2</c:v>
                </c:pt>
                <c:pt idx="456">
                  <c:v>4.6331018515047617E-2</c:v>
                </c:pt>
                <c:pt idx="457">
                  <c:v>4.6435185184236616E-2</c:v>
                </c:pt>
                <c:pt idx="458">
                  <c:v>4.6527777776645962E-2</c:v>
                </c:pt>
                <c:pt idx="459">
                  <c:v>4.6631944445834961E-2</c:v>
                </c:pt>
                <c:pt idx="460">
                  <c:v>4.6736111107748002E-2</c:v>
                </c:pt>
                <c:pt idx="461">
                  <c:v>4.6840277776937E-2</c:v>
                </c:pt>
                <c:pt idx="462">
                  <c:v>4.6932870369346347E-2</c:v>
                </c:pt>
                <c:pt idx="463">
                  <c:v>4.7037037038535345E-2</c:v>
                </c:pt>
                <c:pt idx="464">
                  <c:v>4.7141203700448386E-2</c:v>
                </c:pt>
                <c:pt idx="465">
                  <c:v>4.7245370369637385E-2</c:v>
                </c:pt>
                <c:pt idx="466">
                  <c:v>4.7349537038826384E-2</c:v>
                </c:pt>
                <c:pt idx="467">
                  <c:v>4.744212963123573E-2</c:v>
                </c:pt>
                <c:pt idx="468">
                  <c:v>4.7546296293148771E-2</c:v>
                </c:pt>
                <c:pt idx="469">
                  <c:v>4.765046296233777E-2</c:v>
                </c:pt>
                <c:pt idx="470">
                  <c:v>4.7754629631526768E-2</c:v>
                </c:pt>
                <c:pt idx="471">
                  <c:v>4.7847222223936114E-2</c:v>
                </c:pt>
                <c:pt idx="472">
                  <c:v>4.7951388885849155E-2</c:v>
                </c:pt>
                <c:pt idx="473">
                  <c:v>4.8055555555038154E-2</c:v>
                </c:pt>
                <c:pt idx="474">
                  <c:v>4.8159722224227153E-2</c:v>
                </c:pt>
                <c:pt idx="475">
                  <c:v>4.8263888886140194E-2</c:v>
                </c:pt>
                <c:pt idx="476">
                  <c:v>4.835648147854954E-2</c:v>
                </c:pt>
                <c:pt idx="477">
                  <c:v>4.8460648147738539E-2</c:v>
                </c:pt>
                <c:pt idx="478">
                  <c:v>4.8564814816927537E-2</c:v>
                </c:pt>
                <c:pt idx="479">
                  <c:v>4.8668981478840578E-2</c:v>
                </c:pt>
                <c:pt idx="480">
                  <c:v>4.8761574071249925E-2</c:v>
                </c:pt>
                <c:pt idx="481">
                  <c:v>4.8865740740438923E-2</c:v>
                </c:pt>
                <c:pt idx="482">
                  <c:v>4.8969907409627922E-2</c:v>
                </c:pt>
                <c:pt idx="483">
                  <c:v>4.9074074071540963E-2</c:v>
                </c:pt>
                <c:pt idx="484">
                  <c:v>4.9178240740729962E-2</c:v>
                </c:pt>
                <c:pt idx="485">
                  <c:v>4.9270833333139308E-2</c:v>
                </c:pt>
                <c:pt idx="486">
                  <c:v>4.9375000002328306E-2</c:v>
                </c:pt>
                <c:pt idx="487">
                  <c:v>4.9479166664241347E-2</c:v>
                </c:pt>
                <c:pt idx="488">
                  <c:v>4.9583333333430346E-2</c:v>
                </c:pt>
                <c:pt idx="489">
                  <c:v>4.9675925925839692E-2</c:v>
                </c:pt>
                <c:pt idx="490">
                  <c:v>4.9780092595028691E-2</c:v>
                </c:pt>
                <c:pt idx="491">
                  <c:v>4.9884259256941732E-2</c:v>
                </c:pt>
                <c:pt idx="492">
                  <c:v>4.9988425926130731E-2</c:v>
                </c:pt>
                <c:pt idx="493">
                  <c:v>5.0092592595319729E-2</c:v>
                </c:pt>
                <c:pt idx="494">
                  <c:v>5.0185185187729076E-2</c:v>
                </c:pt>
                <c:pt idx="495">
                  <c:v>5.0289351849642117E-2</c:v>
                </c:pt>
                <c:pt idx="496">
                  <c:v>5.0393518518831115E-2</c:v>
                </c:pt>
                <c:pt idx="497">
                  <c:v>5.0497685188020114E-2</c:v>
                </c:pt>
                <c:pt idx="498">
                  <c:v>5.059027778042946E-2</c:v>
                </c:pt>
                <c:pt idx="499">
                  <c:v>5.0694444442342501E-2</c:v>
                </c:pt>
                <c:pt idx="500">
                  <c:v>5.07986111115315E-2</c:v>
                </c:pt>
                <c:pt idx="501">
                  <c:v>5.0902777780720498E-2</c:v>
                </c:pt>
                <c:pt idx="502">
                  <c:v>5.1006944442633539E-2</c:v>
                </c:pt>
                <c:pt idx="503">
                  <c:v>5.1099537035042886E-2</c:v>
                </c:pt>
                <c:pt idx="504">
                  <c:v>5.1203703704231884E-2</c:v>
                </c:pt>
                <c:pt idx="505">
                  <c:v>5.1307870373420883E-2</c:v>
                </c:pt>
                <c:pt idx="506">
                  <c:v>5.1412037035333924E-2</c:v>
                </c:pt>
                <c:pt idx="507">
                  <c:v>5.150462962774327E-2</c:v>
                </c:pt>
                <c:pt idx="508">
                  <c:v>5.1608796296932269E-2</c:v>
                </c:pt>
                <c:pt idx="509">
                  <c:v>5.1712962966121268E-2</c:v>
                </c:pt>
                <c:pt idx="510">
                  <c:v>5.1817129628034309E-2</c:v>
                </c:pt>
                <c:pt idx="511">
                  <c:v>5.1921296297223307E-2</c:v>
                </c:pt>
                <c:pt idx="512">
                  <c:v>5.2013888889632653E-2</c:v>
                </c:pt>
                <c:pt idx="513">
                  <c:v>5.2118055558821652E-2</c:v>
                </c:pt>
                <c:pt idx="514">
                  <c:v>5.2222222220734693E-2</c:v>
                </c:pt>
                <c:pt idx="515">
                  <c:v>5.2326388889923692E-2</c:v>
                </c:pt>
                <c:pt idx="516">
                  <c:v>5.2418981482333038E-2</c:v>
                </c:pt>
                <c:pt idx="517">
                  <c:v>5.2523148151522037E-2</c:v>
                </c:pt>
                <c:pt idx="518">
                  <c:v>5.2627314813435078E-2</c:v>
                </c:pt>
                <c:pt idx="519">
                  <c:v>5.2731481482624076E-2</c:v>
                </c:pt>
                <c:pt idx="520">
                  <c:v>5.2835648151813075E-2</c:v>
                </c:pt>
                <c:pt idx="521">
                  <c:v>5.2928240744222421E-2</c:v>
                </c:pt>
                <c:pt idx="522">
                  <c:v>5.3032407406135462E-2</c:v>
                </c:pt>
                <c:pt idx="523">
                  <c:v>5.3136574075324461E-2</c:v>
                </c:pt>
                <c:pt idx="524">
                  <c:v>5.324074074451346E-2</c:v>
                </c:pt>
                <c:pt idx="525">
                  <c:v>5.3333333336922806E-2</c:v>
                </c:pt>
                <c:pt idx="526">
                  <c:v>5.3437499998835847E-2</c:v>
                </c:pt>
                <c:pt idx="527">
                  <c:v>5.3541666668024845E-2</c:v>
                </c:pt>
                <c:pt idx="528">
                  <c:v>5.3645833329937886E-2</c:v>
                </c:pt>
                <c:pt idx="529">
                  <c:v>5.3749999999126885E-2</c:v>
                </c:pt>
                <c:pt idx="530">
                  <c:v>5.3842592591536231E-2</c:v>
                </c:pt>
                <c:pt idx="531">
                  <c:v>5.394675926072523E-2</c:v>
                </c:pt>
                <c:pt idx="532">
                  <c:v>5.4050925922638271E-2</c:v>
                </c:pt>
                <c:pt idx="533">
                  <c:v>5.415509259182727E-2</c:v>
                </c:pt>
                <c:pt idx="534">
                  <c:v>5.4259259261016268E-2</c:v>
                </c:pt>
                <c:pt idx="535">
                  <c:v>5.4351851853425615E-2</c:v>
                </c:pt>
                <c:pt idx="536">
                  <c:v>5.4456018515338656E-2</c:v>
                </c:pt>
                <c:pt idx="537">
                  <c:v>5.4560185184527654E-2</c:v>
                </c:pt>
                <c:pt idx="538">
                  <c:v>5.4664351853716653E-2</c:v>
                </c:pt>
                <c:pt idx="539">
                  <c:v>5.4756944446125999E-2</c:v>
                </c:pt>
                <c:pt idx="540">
                  <c:v>5.486111110803904E-2</c:v>
                </c:pt>
                <c:pt idx="541">
                  <c:v>5.4965277777228039E-2</c:v>
                </c:pt>
                <c:pt idx="542">
                  <c:v>5.5069444446417037E-2</c:v>
                </c:pt>
                <c:pt idx="543">
                  <c:v>5.5173611108330078E-2</c:v>
                </c:pt>
                <c:pt idx="544">
                  <c:v>5.5266203700739425E-2</c:v>
                </c:pt>
                <c:pt idx="545">
                  <c:v>5.5370370369928423E-2</c:v>
                </c:pt>
                <c:pt idx="546">
                  <c:v>5.5474537039117422E-2</c:v>
                </c:pt>
                <c:pt idx="547">
                  <c:v>5.5578703701030463E-2</c:v>
                </c:pt>
                <c:pt idx="548">
                  <c:v>5.5671296293439809E-2</c:v>
                </c:pt>
                <c:pt idx="549">
                  <c:v>5.5775462962628808E-2</c:v>
                </c:pt>
                <c:pt idx="550">
                  <c:v>5.5879629631817807E-2</c:v>
                </c:pt>
                <c:pt idx="551">
                  <c:v>5.5983796293730848E-2</c:v>
                </c:pt>
                <c:pt idx="552">
                  <c:v>5.6087962962919846E-2</c:v>
                </c:pt>
                <c:pt idx="553">
                  <c:v>5.6180555555329192E-2</c:v>
                </c:pt>
                <c:pt idx="554">
                  <c:v>5.6284722224518191E-2</c:v>
                </c:pt>
                <c:pt idx="555">
                  <c:v>5.6388888886431232E-2</c:v>
                </c:pt>
                <c:pt idx="556">
                  <c:v>5.6493055555620231E-2</c:v>
                </c:pt>
                <c:pt idx="557">
                  <c:v>5.6585648148029577E-2</c:v>
                </c:pt>
                <c:pt idx="558">
                  <c:v>5.6689814817218576E-2</c:v>
                </c:pt>
                <c:pt idx="559">
                  <c:v>5.6793981479131617E-2</c:v>
                </c:pt>
                <c:pt idx="560">
                  <c:v>5.6898148148320615E-2</c:v>
                </c:pt>
                <c:pt idx="561">
                  <c:v>5.7002314817509614E-2</c:v>
                </c:pt>
                <c:pt idx="562">
                  <c:v>5.709490740991896E-2</c:v>
                </c:pt>
                <c:pt idx="563">
                  <c:v>5.7199074071832001E-2</c:v>
                </c:pt>
                <c:pt idx="564">
                  <c:v>5.7303240741021E-2</c:v>
                </c:pt>
                <c:pt idx="565">
                  <c:v>5.7407407410209998E-2</c:v>
                </c:pt>
                <c:pt idx="566">
                  <c:v>5.7500000002619345E-2</c:v>
                </c:pt>
                <c:pt idx="567">
                  <c:v>5.7604166664532386E-2</c:v>
                </c:pt>
                <c:pt idx="568">
                  <c:v>5.7708333333721384E-2</c:v>
                </c:pt>
                <c:pt idx="569">
                  <c:v>5.7812500002910383E-2</c:v>
                </c:pt>
                <c:pt idx="570">
                  <c:v>5.7916666664823424E-2</c:v>
                </c:pt>
                <c:pt idx="571">
                  <c:v>5.800925925723277E-2</c:v>
                </c:pt>
                <c:pt idx="572">
                  <c:v>5.8113425926421769E-2</c:v>
                </c:pt>
                <c:pt idx="573">
                  <c:v>5.8217592595610768E-2</c:v>
                </c:pt>
                <c:pt idx="574">
                  <c:v>5.8321759257523809E-2</c:v>
                </c:pt>
                <c:pt idx="575">
                  <c:v>5.8414351849933155E-2</c:v>
                </c:pt>
                <c:pt idx="576">
                  <c:v>5.8518518519122154E-2</c:v>
                </c:pt>
                <c:pt idx="577">
                  <c:v>5.8622685188311152E-2</c:v>
                </c:pt>
                <c:pt idx="578">
                  <c:v>5.8726851850224193E-2</c:v>
                </c:pt>
                <c:pt idx="579">
                  <c:v>5.8831018519413192E-2</c:v>
                </c:pt>
                <c:pt idx="580">
                  <c:v>5.8923611111822538E-2</c:v>
                </c:pt>
                <c:pt idx="581">
                  <c:v>5.9027777781011537E-2</c:v>
                </c:pt>
                <c:pt idx="582">
                  <c:v>5.9131944442924578E-2</c:v>
                </c:pt>
                <c:pt idx="583">
                  <c:v>5.9236111112113576E-2</c:v>
                </c:pt>
                <c:pt idx="584">
                  <c:v>5.9328703704522923E-2</c:v>
                </c:pt>
                <c:pt idx="585">
                  <c:v>5.9432870373711921E-2</c:v>
                </c:pt>
                <c:pt idx="586">
                  <c:v>5.9537037035624962E-2</c:v>
                </c:pt>
                <c:pt idx="587">
                  <c:v>5.9641203704813961E-2</c:v>
                </c:pt>
                <c:pt idx="588">
                  <c:v>5.974537037400296E-2</c:v>
                </c:pt>
                <c:pt idx="589">
                  <c:v>5.9837962966412306E-2</c:v>
                </c:pt>
                <c:pt idx="590">
                  <c:v>5.9942129628325347E-2</c:v>
                </c:pt>
                <c:pt idx="591">
                  <c:v>6.0046296297514345E-2</c:v>
                </c:pt>
                <c:pt idx="592">
                  <c:v>6.0150462966703344E-2</c:v>
                </c:pt>
                <c:pt idx="593">
                  <c:v>6.024305555911269E-2</c:v>
                </c:pt>
                <c:pt idx="594">
                  <c:v>6.0347222221025731E-2</c:v>
                </c:pt>
                <c:pt idx="595">
                  <c:v>6.045138889021473E-2</c:v>
                </c:pt>
                <c:pt idx="596">
                  <c:v>6.0555555552127771E-2</c:v>
                </c:pt>
                <c:pt idx="597">
                  <c:v>6.065972222131677E-2</c:v>
                </c:pt>
                <c:pt idx="598">
                  <c:v>6.0752314813726116E-2</c:v>
                </c:pt>
                <c:pt idx="599">
                  <c:v>6.0856481482915115E-2</c:v>
                </c:pt>
                <c:pt idx="600">
                  <c:v>6.0960648144828156E-2</c:v>
                </c:pt>
                <c:pt idx="601">
                  <c:v>6.1064814814017154E-2</c:v>
                </c:pt>
                <c:pt idx="602">
                  <c:v>6.1157407406426501E-2</c:v>
                </c:pt>
                <c:pt idx="603">
                  <c:v>6.1261574075615499E-2</c:v>
                </c:pt>
                <c:pt idx="604">
                  <c:v>6.136574073752854E-2</c:v>
                </c:pt>
                <c:pt idx="605">
                  <c:v>6.1469907406717539E-2</c:v>
                </c:pt>
                <c:pt idx="606">
                  <c:v>6.1574074075906537E-2</c:v>
                </c:pt>
                <c:pt idx="607">
                  <c:v>6.1666666668315884E-2</c:v>
                </c:pt>
                <c:pt idx="608">
                  <c:v>6.1770833330228925E-2</c:v>
                </c:pt>
                <c:pt idx="609">
                  <c:v>6.1874999999417923E-2</c:v>
                </c:pt>
                <c:pt idx="610">
                  <c:v>6.1979166668606922E-2</c:v>
                </c:pt>
                <c:pt idx="611">
                  <c:v>6.2071759261016268E-2</c:v>
                </c:pt>
                <c:pt idx="612">
                  <c:v>6.2175925922929309E-2</c:v>
                </c:pt>
                <c:pt idx="613">
                  <c:v>6.2280092592118308E-2</c:v>
                </c:pt>
                <c:pt idx="614">
                  <c:v>6.2384259261307307E-2</c:v>
                </c:pt>
                <c:pt idx="615">
                  <c:v>6.2488425923220348E-2</c:v>
                </c:pt>
                <c:pt idx="616">
                  <c:v>6.2581018515629694E-2</c:v>
                </c:pt>
                <c:pt idx="617">
                  <c:v>6.2685185184818693E-2</c:v>
                </c:pt>
                <c:pt idx="618">
                  <c:v>6.2789351854007691E-2</c:v>
                </c:pt>
                <c:pt idx="619">
                  <c:v>6.2893518515920732E-2</c:v>
                </c:pt>
                <c:pt idx="620">
                  <c:v>6.2986111108330078E-2</c:v>
                </c:pt>
                <c:pt idx="621">
                  <c:v>6.3090277777519077E-2</c:v>
                </c:pt>
                <c:pt idx="622">
                  <c:v>6.3194444446708076E-2</c:v>
                </c:pt>
                <c:pt idx="623">
                  <c:v>6.3298611108621117E-2</c:v>
                </c:pt>
                <c:pt idx="624">
                  <c:v>6.3402777777810115E-2</c:v>
                </c:pt>
                <c:pt idx="625">
                  <c:v>6.3495370370219462E-2</c:v>
                </c:pt>
                <c:pt idx="626">
                  <c:v>6.359953703940846E-2</c:v>
                </c:pt>
                <c:pt idx="627">
                  <c:v>6.3703703701321501E-2</c:v>
                </c:pt>
                <c:pt idx="628">
                  <c:v>6.38078703705105E-2</c:v>
                </c:pt>
                <c:pt idx="629">
                  <c:v>6.3912037039699499E-2</c:v>
                </c:pt>
                <c:pt idx="630">
                  <c:v>6.4004629632108845E-2</c:v>
                </c:pt>
                <c:pt idx="631">
                  <c:v>6.4108796294021886E-2</c:v>
                </c:pt>
                <c:pt idx="632">
                  <c:v>6.4212962963210884E-2</c:v>
                </c:pt>
                <c:pt idx="633">
                  <c:v>6.4317129632399883E-2</c:v>
                </c:pt>
                <c:pt idx="634">
                  <c:v>6.4409722224809229E-2</c:v>
                </c:pt>
                <c:pt idx="635">
                  <c:v>6.451388888672227E-2</c:v>
                </c:pt>
                <c:pt idx="636">
                  <c:v>6.4618055555911269E-2</c:v>
                </c:pt>
                <c:pt idx="637">
                  <c:v>6.4722222225100268E-2</c:v>
                </c:pt>
                <c:pt idx="638">
                  <c:v>6.4826388887013309E-2</c:v>
                </c:pt>
                <c:pt idx="639">
                  <c:v>6.4918981479422655E-2</c:v>
                </c:pt>
                <c:pt idx="640">
                  <c:v>6.5023148148611654E-2</c:v>
                </c:pt>
                <c:pt idx="641">
                  <c:v>6.5127314817800652E-2</c:v>
                </c:pt>
                <c:pt idx="642">
                  <c:v>6.5231481479713693E-2</c:v>
                </c:pt>
                <c:pt idx="643">
                  <c:v>6.532407407212304E-2</c:v>
                </c:pt>
                <c:pt idx="644">
                  <c:v>6.5428240741312038E-2</c:v>
                </c:pt>
                <c:pt idx="645">
                  <c:v>6.5532407410501037E-2</c:v>
                </c:pt>
                <c:pt idx="646">
                  <c:v>6.5636574072414078E-2</c:v>
                </c:pt>
                <c:pt idx="647">
                  <c:v>6.5740740741603076E-2</c:v>
                </c:pt>
                <c:pt idx="648">
                  <c:v>6.5833333334012423E-2</c:v>
                </c:pt>
                <c:pt idx="649">
                  <c:v>6.5937500003201421E-2</c:v>
                </c:pt>
                <c:pt idx="650">
                  <c:v>6.6041666665114462E-2</c:v>
                </c:pt>
                <c:pt idx="651">
                  <c:v>6.6145833334303461E-2</c:v>
                </c:pt>
                <c:pt idx="652">
                  <c:v>6.6238425926712807E-2</c:v>
                </c:pt>
                <c:pt idx="653">
                  <c:v>6.6342592595901806E-2</c:v>
                </c:pt>
                <c:pt idx="654">
                  <c:v>6.6446759257814847E-2</c:v>
                </c:pt>
                <c:pt idx="655">
                  <c:v>6.6550925927003846E-2</c:v>
                </c:pt>
                <c:pt idx="656">
                  <c:v>6.6655092596192844E-2</c:v>
                </c:pt>
                <c:pt idx="657">
                  <c:v>6.674768518860219E-2</c:v>
                </c:pt>
                <c:pt idx="658">
                  <c:v>6.6851851850515231E-2</c:v>
                </c:pt>
                <c:pt idx="659">
                  <c:v>6.695601851970423E-2</c:v>
                </c:pt>
                <c:pt idx="660">
                  <c:v>6.7060185188893229E-2</c:v>
                </c:pt>
                <c:pt idx="661">
                  <c:v>6.7152777781302575E-2</c:v>
                </c:pt>
                <c:pt idx="662">
                  <c:v>6.7256944443215616E-2</c:v>
                </c:pt>
                <c:pt idx="663">
                  <c:v>6.7361111112404615E-2</c:v>
                </c:pt>
                <c:pt idx="664">
                  <c:v>6.7465277774317656E-2</c:v>
                </c:pt>
                <c:pt idx="665">
                  <c:v>6.7569444443506654E-2</c:v>
                </c:pt>
                <c:pt idx="666">
                  <c:v>6.7662037035916001E-2</c:v>
                </c:pt>
                <c:pt idx="667">
                  <c:v>6.7766203705104999E-2</c:v>
                </c:pt>
                <c:pt idx="668">
                  <c:v>6.787037036701804E-2</c:v>
                </c:pt>
                <c:pt idx="669">
                  <c:v>6.7974537036207039E-2</c:v>
                </c:pt>
                <c:pt idx="670">
                  <c:v>6.8067129628616385E-2</c:v>
                </c:pt>
                <c:pt idx="671">
                  <c:v>6.8171296297805384E-2</c:v>
                </c:pt>
                <c:pt idx="672">
                  <c:v>6.8275462959718425E-2</c:v>
                </c:pt>
                <c:pt idx="673">
                  <c:v>6.8379629628907423E-2</c:v>
                </c:pt>
                <c:pt idx="674">
                  <c:v>6.8483796298096422E-2</c:v>
                </c:pt>
                <c:pt idx="675">
                  <c:v>6.8576388890505768E-2</c:v>
                </c:pt>
                <c:pt idx="676">
                  <c:v>6.8680555552418809E-2</c:v>
                </c:pt>
                <c:pt idx="677">
                  <c:v>6.8784722221607808E-2</c:v>
                </c:pt>
                <c:pt idx="678">
                  <c:v>6.8888888890796807E-2</c:v>
                </c:pt>
                <c:pt idx="679">
                  <c:v>6.8981481483206153E-2</c:v>
                </c:pt>
                <c:pt idx="680">
                  <c:v>6.9085648145119194E-2</c:v>
                </c:pt>
                <c:pt idx="681">
                  <c:v>6.9189814814308193E-2</c:v>
                </c:pt>
                <c:pt idx="682">
                  <c:v>6.9293981483497191E-2</c:v>
                </c:pt>
                <c:pt idx="683">
                  <c:v>6.9398148145410232E-2</c:v>
                </c:pt>
                <c:pt idx="684">
                  <c:v>6.9490740737819578E-2</c:v>
                </c:pt>
                <c:pt idx="685">
                  <c:v>6.9594907407008577E-2</c:v>
                </c:pt>
                <c:pt idx="686">
                  <c:v>6.9699074076197576E-2</c:v>
                </c:pt>
                <c:pt idx="687">
                  <c:v>6.9803240738110617E-2</c:v>
                </c:pt>
                <c:pt idx="688">
                  <c:v>6.9895833330519963E-2</c:v>
                </c:pt>
                <c:pt idx="689">
                  <c:v>6.9999999999708962E-2</c:v>
                </c:pt>
                <c:pt idx="690">
                  <c:v>7.010416666889796E-2</c:v>
                </c:pt>
                <c:pt idx="691">
                  <c:v>7.0208333330811001E-2</c:v>
                </c:pt>
                <c:pt idx="692">
                  <c:v>7.03125E-2</c:v>
                </c:pt>
                <c:pt idx="693">
                  <c:v>7.0405092592409346E-2</c:v>
                </c:pt>
                <c:pt idx="694">
                  <c:v>7.0509259261598345E-2</c:v>
                </c:pt>
                <c:pt idx="695">
                  <c:v>7.0613425923511386E-2</c:v>
                </c:pt>
                <c:pt idx="696">
                  <c:v>7.0717592592700385E-2</c:v>
                </c:pt>
                <c:pt idx="697">
                  <c:v>7.0810185185109731E-2</c:v>
                </c:pt>
                <c:pt idx="698">
                  <c:v>7.0914351854298729E-2</c:v>
                </c:pt>
                <c:pt idx="699">
                  <c:v>7.101851851621177E-2</c:v>
                </c:pt>
                <c:pt idx="700">
                  <c:v>7.1122685185400769E-2</c:v>
                </c:pt>
                <c:pt idx="701">
                  <c:v>7.1226851854589768E-2</c:v>
                </c:pt>
                <c:pt idx="702">
                  <c:v>7.1319444446999114E-2</c:v>
                </c:pt>
                <c:pt idx="703">
                  <c:v>7.1423611108912155E-2</c:v>
                </c:pt>
                <c:pt idx="704">
                  <c:v>7.1527777778101154E-2</c:v>
                </c:pt>
                <c:pt idx="705">
                  <c:v>7.1631944447290152E-2</c:v>
                </c:pt>
                <c:pt idx="706">
                  <c:v>7.1724537039699499E-2</c:v>
                </c:pt>
                <c:pt idx="707">
                  <c:v>7.182870370161254E-2</c:v>
                </c:pt>
                <c:pt idx="708">
                  <c:v>7.1932870370801538E-2</c:v>
                </c:pt>
                <c:pt idx="709">
                  <c:v>7.2037037039990537E-2</c:v>
                </c:pt>
                <c:pt idx="710">
                  <c:v>7.2141203701903578E-2</c:v>
                </c:pt>
                <c:pt idx="711">
                  <c:v>7.2233796294312924E-2</c:v>
                </c:pt>
                <c:pt idx="712">
                  <c:v>7.2337962963501923E-2</c:v>
                </c:pt>
                <c:pt idx="713">
                  <c:v>7.2442129632690921E-2</c:v>
                </c:pt>
                <c:pt idx="714">
                  <c:v>7.2546296294603962E-2</c:v>
                </c:pt>
                <c:pt idx="715">
                  <c:v>7.2638888887013309E-2</c:v>
                </c:pt>
                <c:pt idx="716">
                  <c:v>7.2743055556202307E-2</c:v>
                </c:pt>
              </c:numCache>
            </c:numRef>
          </c:xVal>
          <c:yVal>
            <c:numRef>
              <c:f>'672011220 PM'!$D$3:$D$789</c:f>
              <c:numCache>
                <c:formatCode>General</c:formatCode>
                <c:ptCount val="787"/>
                <c:pt idx="0">
                  <c:v>33.875616000000001</c:v>
                </c:pt>
                <c:pt idx="1">
                  <c:v>33.865122</c:v>
                </c:pt>
                <c:pt idx="2">
                  <c:v>33.936827000000001</c:v>
                </c:pt>
                <c:pt idx="3">
                  <c:v>34.057499999999997</c:v>
                </c:pt>
                <c:pt idx="4">
                  <c:v>34.013778000000002</c:v>
                </c:pt>
                <c:pt idx="5">
                  <c:v>34.050503999999997</c:v>
                </c:pt>
                <c:pt idx="6">
                  <c:v>34.10472</c:v>
                </c:pt>
                <c:pt idx="7">
                  <c:v>34.199159999999999</c:v>
                </c:pt>
                <c:pt idx="8">
                  <c:v>34.167679999999997</c:v>
                </c:pt>
                <c:pt idx="9">
                  <c:v>34.211402</c:v>
                </c:pt>
                <c:pt idx="10">
                  <c:v>34.307591000000002</c:v>
                </c:pt>
                <c:pt idx="11">
                  <c:v>34.361806999999999</c:v>
                </c:pt>
                <c:pt idx="12">
                  <c:v>34.333824</c:v>
                </c:pt>
                <c:pt idx="13">
                  <c:v>34.423017999999999</c:v>
                </c:pt>
                <c:pt idx="14">
                  <c:v>34.515709000000001</c:v>
                </c:pt>
                <c:pt idx="15">
                  <c:v>34.585664000000001</c:v>
                </c:pt>
                <c:pt idx="16">
                  <c:v>34.634633000000001</c:v>
                </c:pt>
                <c:pt idx="17">
                  <c:v>34.639879999999998</c:v>
                </c:pt>
                <c:pt idx="18">
                  <c:v>34.748311000000001</c:v>
                </c:pt>
                <c:pt idx="19">
                  <c:v>34.709836000000003</c:v>
                </c:pt>
                <c:pt idx="20">
                  <c:v>34.813020000000002</c:v>
                </c:pt>
                <c:pt idx="21">
                  <c:v>34.811270999999998</c:v>
                </c:pt>
                <c:pt idx="22">
                  <c:v>34.912706999999997</c:v>
                </c:pt>
                <c:pt idx="23">
                  <c:v>35.010643999999999</c:v>
                </c:pt>
                <c:pt idx="24">
                  <c:v>35.021138000000001</c:v>
                </c:pt>
                <c:pt idx="25">
                  <c:v>35.061362000000003</c:v>
                </c:pt>
                <c:pt idx="26">
                  <c:v>35.155802000000001</c:v>
                </c:pt>
                <c:pt idx="27">
                  <c:v>35.145308999999997</c:v>
                </c:pt>
                <c:pt idx="28">
                  <c:v>35.164546999999999</c:v>
                </c:pt>
                <c:pt idx="29">
                  <c:v>35.246744</c:v>
                </c:pt>
                <c:pt idx="30">
                  <c:v>35.251990999999997</c:v>
                </c:pt>
                <c:pt idx="31">
                  <c:v>35.297462000000003</c:v>
                </c:pt>
                <c:pt idx="32">
                  <c:v>35.346431000000003</c:v>
                </c:pt>
                <c:pt idx="33">
                  <c:v>35.460109000000003</c:v>
                </c:pt>
                <c:pt idx="34">
                  <c:v>35.629750999999999</c:v>
                </c:pt>
                <c:pt idx="35">
                  <c:v>35.983027</c:v>
                </c:pt>
                <c:pt idx="36">
                  <c:v>36.233117999999997</c:v>
                </c:pt>
                <c:pt idx="37">
                  <c:v>36.560160000000003</c:v>
                </c:pt>
                <c:pt idx="38">
                  <c:v>36.782268999999999</c:v>
                </c:pt>
                <c:pt idx="39">
                  <c:v>37.065589000000003</c:v>
                </c:pt>
                <c:pt idx="40">
                  <c:v>37.327922000000001</c:v>
                </c:pt>
                <c:pt idx="41">
                  <c:v>37.679448999999998</c:v>
                </c:pt>
                <c:pt idx="42">
                  <c:v>37.810616000000003</c:v>
                </c:pt>
                <c:pt idx="43">
                  <c:v>38.156896000000003</c:v>
                </c:pt>
                <c:pt idx="44">
                  <c:v>38.431471000000002</c:v>
                </c:pt>
                <c:pt idx="45">
                  <c:v>38.734029</c:v>
                </c:pt>
                <c:pt idx="46">
                  <c:v>38.991115999999998</c:v>
                </c:pt>
                <c:pt idx="47">
                  <c:v>39.326901999999997</c:v>
                </c:pt>
                <c:pt idx="48">
                  <c:v>39.648698000000003</c:v>
                </c:pt>
                <c:pt idx="49">
                  <c:v>39.890044000000003</c:v>
                </c:pt>
                <c:pt idx="50">
                  <c:v>40.245069000000001</c:v>
                </c:pt>
                <c:pt idx="51">
                  <c:v>40.677044000000002</c:v>
                </c:pt>
                <c:pt idx="52">
                  <c:v>41.060051000000001</c:v>
                </c:pt>
                <c:pt idx="53">
                  <c:v>41.495524000000003</c:v>
                </c:pt>
                <c:pt idx="54">
                  <c:v>41.943240000000003</c:v>
                </c:pt>
                <c:pt idx="55">
                  <c:v>42.387458000000002</c:v>
                </c:pt>
                <c:pt idx="56">
                  <c:v>43.029299999999999</c:v>
                </c:pt>
                <c:pt idx="57">
                  <c:v>43.415804000000001</c:v>
                </c:pt>
                <c:pt idx="58">
                  <c:v>44.003430999999999</c:v>
                </c:pt>
                <c:pt idx="59">
                  <c:v>44.531596</c:v>
                </c:pt>
                <c:pt idx="60">
                  <c:v>45.078997999999999</c:v>
                </c:pt>
                <c:pt idx="61">
                  <c:v>45.542453000000002</c:v>
                </c:pt>
                <c:pt idx="62">
                  <c:v>46.091603999999997</c:v>
                </c:pt>
                <c:pt idx="63">
                  <c:v>46.579543999999999</c:v>
                </c:pt>
                <c:pt idx="64">
                  <c:v>47.041251000000003</c:v>
                </c:pt>
                <c:pt idx="65">
                  <c:v>47.488967000000002</c:v>
                </c:pt>
                <c:pt idx="66">
                  <c:v>47.955919999999999</c:v>
                </c:pt>
                <c:pt idx="67">
                  <c:v>48.412379999999999</c:v>
                </c:pt>
                <c:pt idx="68">
                  <c:v>48.826867</c:v>
                </c:pt>
                <c:pt idx="69">
                  <c:v>49.306061999999997</c:v>
                </c:pt>
                <c:pt idx="70">
                  <c:v>49.773015999999998</c:v>
                </c:pt>
                <c:pt idx="71">
                  <c:v>50.285440000000001</c:v>
                </c:pt>
                <c:pt idx="72">
                  <c:v>50.619478000000001</c:v>
                </c:pt>
                <c:pt idx="73">
                  <c:v>51.079436000000001</c:v>
                </c:pt>
                <c:pt idx="74">
                  <c:v>51.455446999999999</c:v>
                </c:pt>
                <c:pt idx="75">
                  <c:v>51.911906999999999</c:v>
                </c:pt>
                <c:pt idx="76">
                  <c:v>52.287917999999998</c:v>
                </c:pt>
                <c:pt idx="77">
                  <c:v>52.725140000000003</c:v>
                </c:pt>
                <c:pt idx="78">
                  <c:v>53.186847</c:v>
                </c:pt>
                <c:pt idx="79">
                  <c:v>53.547117999999998</c:v>
                </c:pt>
                <c:pt idx="80">
                  <c:v>53.928376</c:v>
                </c:pt>
                <c:pt idx="81">
                  <c:v>54.369095999999999</c:v>
                </c:pt>
                <c:pt idx="82">
                  <c:v>54.760846999999998</c:v>
                </c:pt>
                <c:pt idx="83">
                  <c:v>55.128112999999999</c:v>
                </c:pt>
                <c:pt idx="84">
                  <c:v>55.509371000000002</c:v>
                </c:pt>
                <c:pt idx="85">
                  <c:v>55.929104000000002</c:v>
                </c:pt>
                <c:pt idx="86">
                  <c:v>56.306863999999997</c:v>
                </c:pt>
                <c:pt idx="87">
                  <c:v>56.679378</c:v>
                </c:pt>
                <c:pt idx="88">
                  <c:v>57.055388999999998</c:v>
                </c:pt>
                <c:pt idx="89">
                  <c:v>57.438395999999997</c:v>
                </c:pt>
                <c:pt idx="90">
                  <c:v>57.798667000000002</c:v>
                </c:pt>
                <c:pt idx="91">
                  <c:v>58.087232999999998</c:v>
                </c:pt>
                <c:pt idx="92">
                  <c:v>58.501719999999999</c:v>
                </c:pt>
                <c:pt idx="93">
                  <c:v>58.813021999999997</c:v>
                </c:pt>
                <c:pt idx="94">
                  <c:v>59.166297999999998</c:v>
                </c:pt>
                <c:pt idx="95">
                  <c:v>59.538811000000003</c:v>
                </c:pt>
                <c:pt idx="96">
                  <c:v>59.937558000000003</c:v>
                </c:pt>
                <c:pt idx="97">
                  <c:v>60.264600000000002</c:v>
                </c:pt>
                <c:pt idx="98">
                  <c:v>60.614378000000002</c:v>
                </c:pt>
                <c:pt idx="99">
                  <c:v>61.007877999999998</c:v>
                </c:pt>
                <c:pt idx="100">
                  <c:v>61.355907000000002</c:v>
                </c:pt>
                <c:pt idx="101">
                  <c:v>61.754652999999998</c:v>
                </c:pt>
                <c:pt idx="102">
                  <c:v>62.067703999999999</c:v>
                </c:pt>
                <c:pt idx="103">
                  <c:v>62.504927000000002</c:v>
                </c:pt>
                <c:pt idx="104">
                  <c:v>62.880938</c:v>
                </c:pt>
                <c:pt idx="105">
                  <c:v>63.332151000000003</c:v>
                </c:pt>
                <c:pt idx="106">
                  <c:v>63.690672999999997</c:v>
                </c:pt>
                <c:pt idx="107">
                  <c:v>64.196101999999996</c:v>
                </c:pt>
                <c:pt idx="108">
                  <c:v>64.563368999999994</c:v>
                </c:pt>
                <c:pt idx="109">
                  <c:v>64.918392999999995</c:v>
                </c:pt>
                <c:pt idx="110">
                  <c:v>65.283911000000003</c:v>
                </c:pt>
                <c:pt idx="111">
                  <c:v>65.593463999999997</c:v>
                </c:pt>
                <c:pt idx="112">
                  <c:v>65.936246999999995</c:v>
                </c:pt>
                <c:pt idx="113">
                  <c:v>66.392707000000001</c:v>
                </c:pt>
                <c:pt idx="114">
                  <c:v>66.826430999999999</c:v>
                </c:pt>
                <c:pt idx="115">
                  <c:v>67.244416000000001</c:v>
                </c:pt>
                <c:pt idx="116">
                  <c:v>67.618678000000003</c:v>
                </c:pt>
                <c:pt idx="117">
                  <c:v>68.059398000000002</c:v>
                </c:pt>
                <c:pt idx="118">
                  <c:v>68.454646999999994</c:v>
                </c:pt>
                <c:pt idx="119">
                  <c:v>68.872630999999998</c:v>
                </c:pt>
                <c:pt idx="120">
                  <c:v>69.243396000000004</c:v>
                </c:pt>
                <c:pt idx="121">
                  <c:v>69.608913000000001</c:v>
                </c:pt>
                <c:pt idx="122">
                  <c:v>69.902726999999999</c:v>
                </c:pt>
                <c:pt idx="123">
                  <c:v>70.224521999999993</c:v>
                </c:pt>
                <c:pt idx="124">
                  <c:v>70.563806999999997</c:v>
                </c:pt>
                <c:pt idx="125">
                  <c:v>70.980041999999997</c:v>
                </c:pt>
                <c:pt idx="126">
                  <c:v>71.258116000000001</c:v>
                </c:pt>
                <c:pt idx="127">
                  <c:v>71.653363999999996</c:v>
                </c:pt>
                <c:pt idx="128">
                  <c:v>71.926191000000003</c:v>
                </c:pt>
                <c:pt idx="129">
                  <c:v>72.310946999999999</c:v>
                </c:pt>
                <c:pt idx="130">
                  <c:v>72.601262000000006</c:v>
                </c:pt>
                <c:pt idx="131">
                  <c:v>72.874088999999998</c:v>
                </c:pt>
                <c:pt idx="132">
                  <c:v>73.143417999999997</c:v>
                </c:pt>
                <c:pt idx="133">
                  <c:v>73.388261999999997</c:v>
                </c:pt>
                <c:pt idx="134">
                  <c:v>73.687321999999995</c:v>
                </c:pt>
                <c:pt idx="135">
                  <c:v>73.799250999999998</c:v>
                </c:pt>
                <c:pt idx="136">
                  <c:v>73.993378000000007</c:v>
                </c:pt>
                <c:pt idx="137">
                  <c:v>74.059836000000004</c:v>
                </c:pt>
                <c:pt idx="138">
                  <c:v>74.217236</c:v>
                </c:pt>
                <c:pt idx="139">
                  <c:v>74.304680000000005</c:v>
                </c:pt>
                <c:pt idx="140">
                  <c:v>74.406115999999997</c:v>
                </c:pt>
                <c:pt idx="141">
                  <c:v>74.484815999999995</c:v>
                </c:pt>
                <c:pt idx="142">
                  <c:v>74.533783999999997</c:v>
                </c:pt>
                <c:pt idx="143">
                  <c:v>74.680690999999996</c:v>
                </c:pt>
                <c:pt idx="144">
                  <c:v>74.806611000000004</c:v>
                </c:pt>
                <c:pt idx="145">
                  <c:v>74.869570999999993</c:v>
                </c:pt>
                <c:pt idx="146">
                  <c:v>75.054952999999998</c:v>
                </c:pt>
                <c:pt idx="147">
                  <c:v>75.105671000000001</c:v>
                </c:pt>
                <c:pt idx="148">
                  <c:v>75.149393000000003</c:v>
                </c:pt>
                <c:pt idx="149">
                  <c:v>75.294550999999998</c:v>
                </c:pt>
                <c:pt idx="150">
                  <c:v>75.388991000000004</c:v>
                </c:pt>
                <c:pt idx="151">
                  <c:v>75.436211</c:v>
                </c:pt>
                <c:pt idx="152">
                  <c:v>75.458946999999995</c:v>
                </c:pt>
                <c:pt idx="153">
                  <c:v>75.597109000000003</c:v>
                </c:pt>
                <c:pt idx="154">
                  <c:v>75.714284000000006</c:v>
                </c:pt>
                <c:pt idx="155">
                  <c:v>75.712536</c:v>
                </c:pt>
                <c:pt idx="156">
                  <c:v>75.847200000000001</c:v>
                </c:pt>
                <c:pt idx="157">
                  <c:v>75.911908999999994</c:v>
                </c:pt>
                <c:pt idx="158">
                  <c:v>75.960877999999994</c:v>
                </c:pt>
                <c:pt idx="159">
                  <c:v>75.959129000000004</c:v>
                </c:pt>
                <c:pt idx="160">
                  <c:v>75.999352999999999</c:v>
                </c:pt>
                <c:pt idx="161">
                  <c:v>76.076303999999993</c:v>
                </c:pt>
                <c:pt idx="162">
                  <c:v>76.093793000000005</c:v>
                </c:pt>
                <c:pt idx="163">
                  <c:v>76.092044000000001</c:v>
                </c:pt>
                <c:pt idx="164">
                  <c:v>76.149758000000006</c:v>
                </c:pt>
                <c:pt idx="165">
                  <c:v>76.099040000000002</c:v>
                </c:pt>
                <c:pt idx="166">
                  <c:v>76.265184000000005</c:v>
                </c:pt>
                <c:pt idx="167">
                  <c:v>76.261686999999995</c:v>
                </c:pt>
                <c:pt idx="168">
                  <c:v>76.296664000000007</c:v>
                </c:pt>
                <c:pt idx="169">
                  <c:v>76.347381999999996</c:v>
                </c:pt>
                <c:pt idx="170">
                  <c:v>76.352628999999993</c:v>
                </c:pt>
                <c:pt idx="171">
                  <c:v>76.377112999999994</c:v>
                </c:pt>
                <c:pt idx="172">
                  <c:v>76.410342</c:v>
                </c:pt>
                <c:pt idx="173">
                  <c:v>76.476799999999997</c:v>
                </c:pt>
                <c:pt idx="174">
                  <c:v>76.518772999999996</c:v>
                </c:pt>
                <c:pt idx="175">
                  <c:v>76.562495999999996</c:v>
                </c:pt>
                <c:pt idx="176">
                  <c:v>76.576487</c:v>
                </c:pt>
                <c:pt idx="177">
                  <c:v>76.602720000000005</c:v>
                </c:pt>
                <c:pt idx="178">
                  <c:v>76.676173000000006</c:v>
                </c:pt>
                <c:pt idx="179">
                  <c:v>76.700658000000004</c:v>
                </c:pt>
                <c:pt idx="180">
                  <c:v>76.751375999999993</c:v>
                </c:pt>
                <c:pt idx="181">
                  <c:v>76.744380000000007</c:v>
                </c:pt>
                <c:pt idx="182">
                  <c:v>76.861555999999993</c:v>
                </c:pt>
                <c:pt idx="183">
                  <c:v>76.837070999999995</c:v>
                </c:pt>
                <c:pt idx="184">
                  <c:v>76.879043999999993</c:v>
                </c:pt>
                <c:pt idx="185">
                  <c:v>77.032946999999993</c:v>
                </c:pt>
                <c:pt idx="186">
                  <c:v>76.999718000000001</c:v>
                </c:pt>
                <c:pt idx="187">
                  <c:v>77.083663999999999</c:v>
                </c:pt>
                <c:pt idx="188">
                  <c:v>77.167610999999994</c:v>
                </c:pt>
                <c:pt idx="189">
                  <c:v>77.291781999999998</c:v>
                </c:pt>
                <c:pt idx="190">
                  <c:v>77.276042000000004</c:v>
                </c:pt>
                <c:pt idx="191">
                  <c:v>77.342500000000001</c:v>
                </c:pt>
                <c:pt idx="192">
                  <c:v>77.352992999999998</c:v>
                </c:pt>
                <c:pt idx="193">
                  <c:v>77.480661999999995</c:v>
                </c:pt>
                <c:pt idx="194">
                  <c:v>77.534878000000006</c:v>
                </c:pt>
                <c:pt idx="195">
                  <c:v>77.571603999999994</c:v>
                </c:pt>
                <c:pt idx="196">
                  <c:v>77.566357999999994</c:v>
                </c:pt>
                <c:pt idx="197">
                  <c:v>77.596089000000006</c:v>
                </c:pt>
                <c:pt idx="198">
                  <c:v>77.594340000000003</c:v>
                </c:pt>
                <c:pt idx="199">
                  <c:v>77.634563999999997</c:v>
                </c:pt>
                <c:pt idx="200">
                  <c:v>77.599587</c:v>
                </c:pt>
                <c:pt idx="201">
                  <c:v>77.669542000000007</c:v>
                </c:pt>
                <c:pt idx="202">
                  <c:v>77.699273000000005</c:v>
                </c:pt>
                <c:pt idx="203">
                  <c:v>77.742996000000005</c:v>
                </c:pt>
                <c:pt idx="204">
                  <c:v>77.702770999999998</c:v>
                </c:pt>
                <c:pt idx="205">
                  <c:v>77.772727000000003</c:v>
                </c:pt>
                <c:pt idx="206">
                  <c:v>77.793712999999997</c:v>
                </c:pt>
                <c:pt idx="207">
                  <c:v>77.844431</c:v>
                </c:pt>
                <c:pt idx="208">
                  <c:v>77.823443999999995</c:v>
                </c:pt>
                <c:pt idx="209">
                  <c:v>77.849677999999997</c:v>
                </c:pt>
                <c:pt idx="210">
                  <c:v>77.818197999999995</c:v>
                </c:pt>
                <c:pt idx="211">
                  <c:v>77.958108999999993</c:v>
                </c:pt>
                <c:pt idx="212">
                  <c:v>77.979095999999998</c:v>
                </c:pt>
                <c:pt idx="213">
                  <c:v>77.987840000000006</c:v>
                </c:pt>
                <c:pt idx="214">
                  <c:v>78.017571000000004</c:v>
                </c:pt>
                <c:pt idx="215">
                  <c:v>78.045552999999998</c:v>
                </c:pt>
                <c:pt idx="216">
                  <c:v>78.092772999999994</c:v>
                </c:pt>
                <c:pt idx="217">
                  <c:v>78.099768999999995</c:v>
                </c:pt>
                <c:pt idx="218">
                  <c:v>78.127751000000004</c:v>
                </c:pt>
                <c:pt idx="219">
                  <c:v>78.201204000000004</c:v>
                </c:pt>
                <c:pt idx="220">
                  <c:v>78.274658000000002</c:v>
                </c:pt>
                <c:pt idx="221">
                  <c:v>78.112010999999995</c:v>
                </c:pt>
                <c:pt idx="222">
                  <c:v>78.103267000000002</c:v>
                </c:pt>
                <c:pt idx="223">
                  <c:v>78.295643999999996</c:v>
                </c:pt>
                <c:pt idx="224">
                  <c:v>78.269411000000005</c:v>
                </c:pt>
                <c:pt idx="225">
                  <c:v>78.325376000000006</c:v>
                </c:pt>
                <c:pt idx="226">
                  <c:v>78.398829000000006</c:v>
                </c:pt>
                <c:pt idx="227">
                  <c:v>78.421564000000004</c:v>
                </c:pt>
                <c:pt idx="228">
                  <c:v>78.529995999999997</c:v>
                </c:pt>
                <c:pt idx="229">
                  <c:v>78.556229000000002</c:v>
                </c:pt>
                <c:pt idx="230">
                  <c:v>78.634929</c:v>
                </c:pt>
                <c:pt idx="231">
                  <c:v>78.622686999999999</c:v>
                </c:pt>
                <c:pt idx="232">
                  <c:v>78.596452999999997</c:v>
                </c:pt>
                <c:pt idx="233">
                  <c:v>78.517752999999999</c:v>
                </c:pt>
                <c:pt idx="234">
                  <c:v>78.442550999999995</c:v>
                </c:pt>
                <c:pt idx="235">
                  <c:v>78.526498000000004</c:v>
                </c:pt>
                <c:pt idx="236">
                  <c:v>78.813316</c:v>
                </c:pt>
                <c:pt idx="237">
                  <c:v>78.986456000000004</c:v>
                </c:pt>
                <c:pt idx="238">
                  <c:v>79.040671000000003</c:v>
                </c:pt>
                <c:pt idx="239">
                  <c:v>79.009191000000001</c:v>
                </c:pt>
                <c:pt idx="240">
                  <c:v>78.848292999999998</c:v>
                </c:pt>
                <c:pt idx="241">
                  <c:v>78.841297999999995</c:v>
                </c:pt>
                <c:pt idx="242">
                  <c:v>78.872777999999997</c:v>
                </c:pt>
                <c:pt idx="243">
                  <c:v>78.837800000000001</c:v>
                </c:pt>
                <c:pt idx="244">
                  <c:v>78.867531</c:v>
                </c:pt>
                <c:pt idx="245">
                  <c:v>78.815064000000007</c:v>
                </c:pt>
                <c:pt idx="246">
                  <c:v>78.904257999999999</c:v>
                </c:pt>
                <c:pt idx="247">
                  <c:v>78.916499999999999</c:v>
                </c:pt>
                <c:pt idx="248">
                  <c:v>79.000446999999994</c:v>
                </c:pt>
                <c:pt idx="249">
                  <c:v>79.007441999999998</c:v>
                </c:pt>
                <c:pt idx="250">
                  <c:v>79.024930999999995</c:v>
                </c:pt>
                <c:pt idx="251">
                  <c:v>78.974213000000006</c:v>
                </c:pt>
                <c:pt idx="252">
                  <c:v>78.982957999999996</c:v>
                </c:pt>
                <c:pt idx="253">
                  <c:v>79.049415999999994</c:v>
                </c:pt>
                <c:pt idx="254">
                  <c:v>79.014437999999998</c:v>
                </c:pt>
                <c:pt idx="255">
                  <c:v>79.072151000000005</c:v>
                </c:pt>
                <c:pt idx="256">
                  <c:v>79.170089000000004</c:v>
                </c:pt>
                <c:pt idx="257">
                  <c:v>79.171837999999994</c:v>
                </c:pt>
                <c:pt idx="258">
                  <c:v>79.231300000000005</c:v>
                </c:pt>
                <c:pt idx="259">
                  <c:v>79.304753000000005</c:v>
                </c:pt>
                <c:pt idx="260">
                  <c:v>79.261031000000003</c:v>
                </c:pt>
                <c:pt idx="261">
                  <c:v>79.219058000000004</c:v>
                </c:pt>
                <c:pt idx="262">
                  <c:v>79.301255999999995</c:v>
                </c:pt>
                <c:pt idx="263">
                  <c:v>79.266278</c:v>
                </c:pt>
                <c:pt idx="264">
                  <c:v>79.273273000000003</c:v>
                </c:pt>
                <c:pt idx="265">
                  <c:v>79.273273000000003</c:v>
                </c:pt>
                <c:pt idx="266">
                  <c:v>79.357219999999998</c:v>
                </c:pt>
                <c:pt idx="267">
                  <c:v>79.427176000000003</c:v>
                </c:pt>
                <c:pt idx="268">
                  <c:v>79.453408999999994</c:v>
                </c:pt>
                <c:pt idx="269">
                  <c:v>79.533857999999995</c:v>
                </c:pt>
                <c:pt idx="270">
                  <c:v>79.624799999999993</c:v>
                </c:pt>
                <c:pt idx="271">
                  <c:v>79.694755999999998</c:v>
                </c:pt>
                <c:pt idx="272">
                  <c:v>79.710496000000006</c:v>
                </c:pt>
                <c:pt idx="273">
                  <c:v>79.640540000000001</c:v>
                </c:pt>
                <c:pt idx="274">
                  <c:v>79.747221999999994</c:v>
                </c:pt>
                <c:pt idx="275">
                  <c:v>79.726236</c:v>
                </c:pt>
                <c:pt idx="276">
                  <c:v>79.745473000000004</c:v>
                </c:pt>
                <c:pt idx="277">
                  <c:v>79.841661999999999</c:v>
                </c:pt>
                <c:pt idx="278">
                  <c:v>79.932603999999998</c:v>
                </c:pt>
                <c:pt idx="279">
                  <c:v>79.894129000000007</c:v>
                </c:pt>
                <c:pt idx="280">
                  <c:v>79.967581999999993</c:v>
                </c:pt>
                <c:pt idx="281">
                  <c:v>79.993815999999995</c:v>
                </c:pt>
                <c:pt idx="282">
                  <c:v>79.983322000000001</c:v>
                </c:pt>
                <c:pt idx="283">
                  <c:v>80.044533000000001</c:v>
                </c:pt>
                <c:pt idx="284">
                  <c:v>79.923860000000005</c:v>
                </c:pt>
                <c:pt idx="285">
                  <c:v>80.025295999999997</c:v>
                </c:pt>
                <c:pt idx="286">
                  <c:v>80.147717999999998</c:v>
                </c:pt>
                <c:pt idx="287">
                  <c:v>80.072515999999993</c:v>
                </c:pt>
                <c:pt idx="288">
                  <c:v>80.072515999999993</c:v>
                </c:pt>
                <c:pt idx="289">
                  <c:v>80.114489000000006</c:v>
                </c:pt>
                <c:pt idx="290">
                  <c:v>80.212427000000005</c:v>
                </c:pt>
                <c:pt idx="291">
                  <c:v>80.247404000000003</c:v>
                </c:pt>
                <c:pt idx="292">
                  <c:v>80.243906999999993</c:v>
                </c:pt>
                <c:pt idx="293">
                  <c:v>80.249153000000007</c:v>
                </c:pt>
                <c:pt idx="294">
                  <c:v>80.338346999999999</c:v>
                </c:pt>
                <c:pt idx="295">
                  <c:v>80.331350999999998</c:v>
                </c:pt>
                <c:pt idx="296">
                  <c:v>80.544715999999994</c:v>
                </c:pt>
                <c:pt idx="297">
                  <c:v>80.527226999999996</c:v>
                </c:pt>
                <c:pt idx="298">
                  <c:v>80.493998000000005</c:v>
                </c:pt>
                <c:pt idx="299">
                  <c:v>80.555209000000005</c:v>
                </c:pt>
                <c:pt idx="300">
                  <c:v>80.586689000000007</c:v>
                </c:pt>
                <c:pt idx="301">
                  <c:v>80.520230999999995</c:v>
                </c:pt>
                <c:pt idx="302">
                  <c:v>80.492249000000001</c:v>
                </c:pt>
                <c:pt idx="303">
                  <c:v>80.513236000000006</c:v>
                </c:pt>
                <c:pt idx="304">
                  <c:v>80.457271000000006</c:v>
                </c:pt>
                <c:pt idx="305">
                  <c:v>80.520230999999995</c:v>
                </c:pt>
                <c:pt idx="306">
                  <c:v>80.495746999999994</c:v>
                </c:pt>
                <c:pt idx="307">
                  <c:v>80.626913000000002</c:v>
                </c:pt>
                <c:pt idx="308">
                  <c:v>80.630410999999995</c:v>
                </c:pt>
                <c:pt idx="309">
                  <c:v>80.633909000000003</c:v>
                </c:pt>
                <c:pt idx="310">
                  <c:v>80.737093000000002</c:v>
                </c:pt>
                <c:pt idx="311">
                  <c:v>80.674132999999998</c:v>
                </c:pt>
                <c:pt idx="312">
                  <c:v>80.779066999999998</c:v>
                </c:pt>
                <c:pt idx="313">
                  <c:v>80.794807000000006</c:v>
                </c:pt>
                <c:pt idx="314">
                  <c:v>80.946960000000004</c:v>
                </c:pt>
                <c:pt idx="315">
                  <c:v>80.927722000000003</c:v>
                </c:pt>
                <c:pt idx="316">
                  <c:v>81.008171000000004</c:v>
                </c:pt>
                <c:pt idx="317">
                  <c:v>81.048395999999997</c:v>
                </c:pt>
                <c:pt idx="318">
                  <c:v>81.036152999999999</c:v>
                </c:pt>
                <c:pt idx="319">
                  <c:v>81.169068999999993</c:v>
                </c:pt>
                <c:pt idx="320">
                  <c:v>81.144583999999995</c:v>
                </c:pt>
                <c:pt idx="321">
                  <c:v>81.191804000000005</c:v>
                </c:pt>
                <c:pt idx="322">
                  <c:v>81.240773000000004</c:v>
                </c:pt>
                <c:pt idx="323">
                  <c:v>81.155078000000003</c:v>
                </c:pt>
                <c:pt idx="324">
                  <c:v>81.265258000000003</c:v>
                </c:pt>
                <c:pt idx="325">
                  <c:v>81.305481999999998</c:v>
                </c:pt>
                <c:pt idx="326">
                  <c:v>81.232028999999997</c:v>
                </c:pt>
                <c:pt idx="327">
                  <c:v>81.218038000000007</c:v>
                </c:pt>
                <c:pt idx="328">
                  <c:v>81.345707000000004</c:v>
                </c:pt>
                <c:pt idx="329">
                  <c:v>81.434899999999999</c:v>
                </c:pt>
                <c:pt idx="330">
                  <c:v>81.352701999999994</c:v>
                </c:pt>
                <c:pt idx="331">
                  <c:v>81.511850999999993</c:v>
                </c:pt>
                <c:pt idx="332">
                  <c:v>81.545079999999999</c:v>
                </c:pt>
                <c:pt idx="333">
                  <c:v>81.578309000000004</c:v>
                </c:pt>
                <c:pt idx="334">
                  <c:v>81.625529</c:v>
                </c:pt>
                <c:pt idx="335">
                  <c:v>81.702479999999994</c:v>
                </c:pt>
                <c:pt idx="336">
                  <c:v>81.746201999999997</c:v>
                </c:pt>
                <c:pt idx="337">
                  <c:v>81.723466999999999</c:v>
                </c:pt>
                <c:pt idx="338">
                  <c:v>81.714721999999995</c:v>
                </c:pt>
                <c:pt idx="339">
                  <c:v>81.763690999999994</c:v>
                </c:pt>
                <c:pt idx="340">
                  <c:v>81.840642000000003</c:v>
                </c:pt>
                <c:pt idx="341">
                  <c:v>81.772435999999999</c:v>
                </c:pt>
                <c:pt idx="342">
                  <c:v>81.807412999999997</c:v>
                </c:pt>
                <c:pt idx="343">
                  <c:v>81.873870999999994</c:v>
                </c:pt>
                <c:pt idx="344">
                  <c:v>81.926338000000001</c:v>
                </c:pt>
                <c:pt idx="345">
                  <c:v>81.956068999999999</c:v>
                </c:pt>
                <c:pt idx="346">
                  <c:v>82.013782000000006</c:v>
                </c:pt>
                <c:pt idx="347">
                  <c:v>82.080240000000003</c:v>
                </c:pt>
                <c:pt idx="348">
                  <c:v>82.048760000000001</c:v>
                </c:pt>
                <c:pt idx="349">
                  <c:v>82.146698000000001</c:v>
                </c:pt>
                <c:pt idx="350">
                  <c:v>82.326832999999993</c:v>
                </c:pt>
                <c:pt idx="351">
                  <c:v>82.311093</c:v>
                </c:pt>
                <c:pt idx="352">
                  <c:v>82.339076000000006</c:v>
                </c:pt>
                <c:pt idx="353">
                  <c:v>82.423022000000003</c:v>
                </c:pt>
                <c:pt idx="354">
                  <c:v>82.531452999999999</c:v>
                </c:pt>
                <c:pt idx="355">
                  <c:v>82.505219999999994</c:v>
                </c:pt>
                <c:pt idx="356">
                  <c:v>82.524457999999996</c:v>
                </c:pt>
                <c:pt idx="357">
                  <c:v>82.585668999999996</c:v>
                </c:pt>
                <c:pt idx="358">
                  <c:v>82.716836000000001</c:v>
                </c:pt>
                <c:pt idx="359">
                  <c:v>82.737821999999994</c:v>
                </c:pt>
                <c:pt idx="360">
                  <c:v>82.646879999999996</c:v>
                </c:pt>
                <c:pt idx="361">
                  <c:v>82.804280000000006</c:v>
                </c:pt>
                <c:pt idx="362">
                  <c:v>82.765804000000003</c:v>
                </c:pt>
                <c:pt idx="363">
                  <c:v>82.800781999999998</c:v>
                </c:pt>
                <c:pt idx="364">
                  <c:v>82.905715999999998</c:v>
                </c:pt>
                <c:pt idx="365">
                  <c:v>82.942442</c:v>
                </c:pt>
                <c:pt idx="366">
                  <c:v>82.986164000000002</c:v>
                </c:pt>
                <c:pt idx="367">
                  <c:v>83.113833</c:v>
                </c:pt>
                <c:pt idx="368">
                  <c:v>83.192532999999997</c:v>
                </c:pt>
                <c:pt idx="369">
                  <c:v>83.236255999999997</c:v>
                </c:pt>
                <c:pt idx="370">
                  <c:v>83.302712999999997</c:v>
                </c:pt>
                <c:pt idx="371">
                  <c:v>83.353431</c:v>
                </c:pt>
                <c:pt idx="372">
                  <c:v>83.419888999999998</c:v>
                </c:pt>
                <c:pt idx="373">
                  <c:v>83.454866999999993</c:v>
                </c:pt>
                <c:pt idx="374">
                  <c:v>83.554552999999999</c:v>
                </c:pt>
                <c:pt idx="375">
                  <c:v>83.725943999999998</c:v>
                </c:pt>
                <c:pt idx="376">
                  <c:v>83.781908999999999</c:v>
                </c:pt>
                <c:pt idx="377">
                  <c:v>83.953299999999999</c:v>
                </c:pt>
                <c:pt idx="378">
                  <c:v>83.948053000000002</c:v>
                </c:pt>
                <c:pt idx="379">
                  <c:v>84.037246999999994</c:v>
                </c:pt>
                <c:pt idx="380">
                  <c:v>84.049488999999994</c:v>
                </c:pt>
                <c:pt idx="381">
                  <c:v>84.073972999999995</c:v>
                </c:pt>
                <c:pt idx="382">
                  <c:v>84.042492999999993</c:v>
                </c:pt>
                <c:pt idx="383">
                  <c:v>84.040744000000004</c:v>
                </c:pt>
                <c:pt idx="384">
                  <c:v>84.166663999999997</c:v>
                </c:pt>
                <c:pt idx="385">
                  <c:v>84.215632999999997</c:v>
                </c:pt>
                <c:pt idx="386">
                  <c:v>84.254109</c:v>
                </c:pt>
                <c:pt idx="387">
                  <c:v>84.336307000000005</c:v>
                </c:pt>
                <c:pt idx="388">
                  <c:v>84.469222000000002</c:v>
                </c:pt>
                <c:pt idx="389">
                  <c:v>84.511195999999998</c:v>
                </c:pt>
                <c:pt idx="390">
                  <c:v>84.586398000000003</c:v>
                </c:pt>
                <c:pt idx="391">
                  <c:v>84.595141999999996</c:v>
                </c:pt>
                <c:pt idx="392">
                  <c:v>84.698327000000006</c:v>
                </c:pt>
                <c:pt idx="393">
                  <c:v>84.859223999999998</c:v>
                </c:pt>
                <c:pt idx="394">
                  <c:v>84.922184000000001</c:v>
                </c:pt>
                <c:pt idx="395">
                  <c:v>84.985144000000005</c:v>
                </c:pt>
                <c:pt idx="396">
                  <c:v>84.988641999999999</c:v>
                </c:pt>
                <c:pt idx="397">
                  <c:v>85.048103999999995</c:v>
                </c:pt>
                <c:pt idx="398">
                  <c:v>85.025368999999998</c:v>
                </c:pt>
                <c:pt idx="399">
                  <c:v>85.235236</c:v>
                </c:pt>
                <c:pt idx="400">
                  <c:v>85.195010999999994</c:v>
                </c:pt>
                <c:pt idx="401">
                  <c:v>85.235236</c:v>
                </c:pt>
                <c:pt idx="402">
                  <c:v>85.317432999999994</c:v>
                </c:pt>
                <c:pt idx="403">
                  <c:v>85.338419999999999</c:v>
                </c:pt>
                <c:pt idx="404">
                  <c:v>85.387388999999999</c:v>
                </c:pt>
                <c:pt idx="405">
                  <c:v>85.352411000000004</c:v>
                </c:pt>
                <c:pt idx="406">
                  <c:v>85.390887000000006</c:v>
                </c:pt>
                <c:pt idx="407">
                  <c:v>85.518556000000004</c:v>
                </c:pt>
                <c:pt idx="408">
                  <c:v>85.592009000000004</c:v>
                </c:pt>
                <c:pt idx="409">
                  <c:v>85.557030999999995</c:v>
                </c:pt>
                <c:pt idx="410">
                  <c:v>85.766897999999998</c:v>
                </c:pt>
                <c:pt idx="411">
                  <c:v>85.726673000000005</c:v>
                </c:pt>
                <c:pt idx="412">
                  <c:v>85.772143999999997</c:v>
                </c:pt>
                <c:pt idx="413">
                  <c:v>85.887570999999994</c:v>
                </c:pt>
                <c:pt idx="414">
                  <c:v>85.936539999999994</c:v>
                </c:pt>
                <c:pt idx="415">
                  <c:v>85.936539999999994</c:v>
                </c:pt>
                <c:pt idx="416">
                  <c:v>85.822862000000001</c:v>
                </c:pt>
                <c:pt idx="417">
                  <c:v>85.838601999999995</c:v>
                </c:pt>
                <c:pt idx="418">
                  <c:v>85.857839999999996</c:v>
                </c:pt>
                <c:pt idx="419">
                  <c:v>85.861338000000003</c:v>
                </c:pt>
                <c:pt idx="420">
                  <c:v>85.999499999999998</c:v>
                </c:pt>
                <c:pt idx="421">
                  <c:v>86.085195999999996</c:v>
                </c:pt>
                <c:pt idx="422">
                  <c:v>86.183132999999998</c:v>
                </c:pt>
                <c:pt idx="423">
                  <c:v>86.235600000000005</c:v>
                </c:pt>
                <c:pt idx="424">
                  <c:v>86.354523999999998</c:v>
                </c:pt>
                <c:pt idx="425">
                  <c:v>86.312550999999999</c:v>
                </c:pt>
                <c:pt idx="426">
                  <c:v>86.405242000000001</c:v>
                </c:pt>
                <c:pt idx="427">
                  <c:v>86.373761999999999</c:v>
                </c:pt>
                <c:pt idx="428">
                  <c:v>86.370264000000006</c:v>
                </c:pt>
                <c:pt idx="429">
                  <c:v>86.569637999999998</c:v>
                </c:pt>
                <c:pt idx="430">
                  <c:v>86.669324000000003</c:v>
                </c:pt>
                <c:pt idx="431">
                  <c:v>86.716543999999999</c:v>
                </c:pt>
                <c:pt idx="432">
                  <c:v>86.791747000000001</c:v>
                </c:pt>
                <c:pt idx="433">
                  <c:v>86.900177999999997</c:v>
                </c:pt>
                <c:pt idx="434">
                  <c:v>86.921164000000005</c:v>
                </c:pt>
                <c:pt idx="435">
                  <c:v>87.061076</c:v>
                </c:pt>
                <c:pt idx="436">
                  <c:v>87.131030999999993</c:v>
                </c:pt>
                <c:pt idx="437">
                  <c:v>87.033092999999994</c:v>
                </c:pt>
                <c:pt idx="438">
                  <c:v>87.113541999999995</c:v>
                </c:pt>
                <c:pt idx="439">
                  <c:v>87.204483999999994</c:v>
                </c:pt>
                <c:pt idx="440">
                  <c:v>87.080313000000004</c:v>
                </c:pt>
                <c:pt idx="441">
                  <c:v>87.150268999999994</c:v>
                </c:pt>
                <c:pt idx="442">
                  <c:v>87.269193000000001</c:v>
                </c:pt>
                <c:pt idx="443">
                  <c:v>87.309417999999994</c:v>
                </c:pt>
                <c:pt idx="444">
                  <c:v>87.440584000000001</c:v>
                </c:pt>
                <c:pt idx="445">
                  <c:v>87.550764000000001</c:v>
                </c:pt>
                <c:pt idx="446">
                  <c:v>87.554261999999994</c:v>
                </c:pt>
                <c:pt idx="447">
                  <c:v>87.576998000000003</c:v>
                </c:pt>
                <c:pt idx="448">
                  <c:v>87.618971000000002</c:v>
                </c:pt>
                <c:pt idx="449">
                  <c:v>87.737896000000006</c:v>
                </c:pt>
                <c:pt idx="450">
                  <c:v>87.760631000000004</c:v>
                </c:pt>
                <c:pt idx="451">
                  <c:v>87.802604000000002</c:v>
                </c:pt>
                <c:pt idx="452">
                  <c:v>87.837581999999998</c:v>
                </c:pt>
                <c:pt idx="453">
                  <c:v>87.828838000000005</c:v>
                </c:pt>
                <c:pt idx="454">
                  <c:v>87.975744000000006</c:v>
                </c:pt>
                <c:pt idx="455">
                  <c:v>87.914533000000006</c:v>
                </c:pt>
                <c:pt idx="456">
                  <c:v>87.923277999999996</c:v>
                </c:pt>
                <c:pt idx="457">
                  <c:v>88.007223999999994</c:v>
                </c:pt>
                <c:pt idx="458">
                  <c:v>88.057941999999997</c:v>
                </c:pt>
                <c:pt idx="459">
                  <c:v>88.043951000000007</c:v>
                </c:pt>
                <c:pt idx="460">
                  <c:v>87.991484</c:v>
                </c:pt>
                <c:pt idx="461">
                  <c:v>88.085924000000006</c:v>
                </c:pt>
                <c:pt idx="462">
                  <c:v>88.106910999999997</c:v>
                </c:pt>
                <c:pt idx="463">
                  <c:v>88.208347000000003</c:v>
                </c:pt>
                <c:pt idx="464">
                  <c:v>88.101664</c:v>
                </c:pt>
                <c:pt idx="465">
                  <c:v>88.106910999999997</c:v>
                </c:pt>
                <c:pt idx="466">
                  <c:v>88.231082000000001</c:v>
                </c:pt>
                <c:pt idx="467">
                  <c:v>88.383235999999997</c:v>
                </c:pt>
                <c:pt idx="468">
                  <c:v>88.489918000000003</c:v>
                </c:pt>
                <c:pt idx="469">
                  <c:v>88.565119999999993</c:v>
                </c:pt>
                <c:pt idx="470">
                  <c:v>88.622833</c:v>
                </c:pt>
                <c:pt idx="471">
                  <c:v>88.593102000000002</c:v>
                </c:pt>
                <c:pt idx="472">
                  <c:v>88.628079999999997</c:v>
                </c:pt>
                <c:pt idx="473">
                  <c:v>88.656062000000006</c:v>
                </c:pt>
                <c:pt idx="474">
                  <c:v>88.607093000000006</c:v>
                </c:pt>
                <c:pt idx="475">
                  <c:v>88.570367000000005</c:v>
                </c:pt>
                <c:pt idx="476">
                  <c:v>88.649067000000002</c:v>
                </c:pt>
                <c:pt idx="477">
                  <c:v>88.635075999999998</c:v>
                </c:pt>
                <c:pt idx="478">
                  <c:v>88.703282000000002</c:v>
                </c:pt>
                <c:pt idx="479">
                  <c:v>88.783731000000003</c:v>
                </c:pt>
                <c:pt idx="480">
                  <c:v>88.771489000000003</c:v>
                </c:pt>
                <c:pt idx="481">
                  <c:v>88.832700000000003</c:v>
                </c:pt>
                <c:pt idx="482">
                  <c:v>88.865928999999994</c:v>
                </c:pt>
                <c:pt idx="483">
                  <c:v>88.930638000000002</c:v>
                </c:pt>
                <c:pt idx="484">
                  <c:v>88.970861999999997</c:v>
                </c:pt>
                <c:pt idx="485">
                  <c:v>88.984853000000001</c:v>
                </c:pt>
                <c:pt idx="486">
                  <c:v>89.161490999999998</c:v>
                </c:pt>
                <c:pt idx="487">
                  <c:v>89.294407000000007</c:v>
                </c:pt>
                <c:pt idx="488">
                  <c:v>89.364362</c:v>
                </c:pt>
                <c:pt idx="489">
                  <c:v>89.446560000000005</c:v>
                </c:pt>
                <c:pt idx="490">
                  <c:v>89.458802000000006</c:v>
                </c:pt>
                <c:pt idx="491">
                  <c:v>89.593467000000004</c:v>
                </c:pt>
                <c:pt idx="492">
                  <c:v>89.593467000000004</c:v>
                </c:pt>
                <c:pt idx="493">
                  <c:v>89.700148999999996</c:v>
                </c:pt>
                <c:pt idx="494">
                  <c:v>89.736875999999995</c:v>
                </c:pt>
                <c:pt idx="495">
                  <c:v>89.735127000000006</c:v>
                </c:pt>
                <c:pt idx="496">
                  <c:v>89.819073000000003</c:v>
                </c:pt>
                <c:pt idx="497">
                  <c:v>89.869791000000006</c:v>
                </c:pt>
                <c:pt idx="498">
                  <c:v>89.969477999999995</c:v>
                </c:pt>
                <c:pt idx="499">
                  <c:v>89.9345</c:v>
                </c:pt>
                <c:pt idx="500">
                  <c:v>89.995711</c:v>
                </c:pt>
                <c:pt idx="501">
                  <c:v>90.042930999999996</c:v>
                </c:pt>
                <c:pt idx="502">
                  <c:v>90.055172999999996</c:v>
                </c:pt>
                <c:pt idx="503">
                  <c:v>90.130375999999998</c:v>
                </c:pt>
                <c:pt idx="504">
                  <c:v>90.184590999999998</c:v>
                </c:pt>
                <c:pt idx="505">
                  <c:v>90.212573000000006</c:v>
                </c:pt>
                <c:pt idx="506">
                  <c:v>90.266789000000003</c:v>
                </c:pt>
                <c:pt idx="507">
                  <c:v>90.385712999999996</c:v>
                </c:pt>
                <c:pt idx="508">
                  <c:v>90.399704</c:v>
                </c:pt>
                <c:pt idx="509">
                  <c:v>90.448672999999999</c:v>
                </c:pt>
                <c:pt idx="510">
                  <c:v>90.488898000000006</c:v>
                </c:pt>
                <c:pt idx="511">
                  <c:v>90.586836000000005</c:v>
                </c:pt>
                <c:pt idx="512">
                  <c:v>90.581588999999994</c:v>
                </c:pt>
                <c:pt idx="513">
                  <c:v>90.595579999999998</c:v>
                </c:pt>
                <c:pt idx="514">
                  <c:v>90.562351000000007</c:v>
                </c:pt>
                <c:pt idx="515">
                  <c:v>90.646298000000002</c:v>
                </c:pt>
                <c:pt idx="516">
                  <c:v>90.730243999999999</c:v>
                </c:pt>
                <c:pt idx="517">
                  <c:v>90.756478000000001</c:v>
                </c:pt>
                <c:pt idx="518">
                  <c:v>90.821186999999995</c:v>
                </c:pt>
                <c:pt idx="519">
                  <c:v>90.899887000000007</c:v>
                </c:pt>
                <c:pt idx="520">
                  <c:v>90.878900000000002</c:v>
                </c:pt>
                <c:pt idx="521">
                  <c:v>90.843922000000006</c:v>
                </c:pt>
                <c:pt idx="522">
                  <c:v>90.903384000000003</c:v>
                </c:pt>
                <c:pt idx="523">
                  <c:v>90.882397999999995</c:v>
                </c:pt>
                <c:pt idx="524">
                  <c:v>90.880649000000005</c:v>
                </c:pt>
                <c:pt idx="525">
                  <c:v>90.922622000000004</c:v>
                </c:pt>
                <c:pt idx="526">
                  <c:v>90.931366999999995</c:v>
                </c:pt>
                <c:pt idx="527">
                  <c:v>90.905133000000006</c:v>
                </c:pt>
                <c:pt idx="528">
                  <c:v>91.010067000000006</c:v>
                </c:pt>
                <c:pt idx="529">
                  <c:v>90.955850999999996</c:v>
                </c:pt>
                <c:pt idx="530">
                  <c:v>90.990829000000005</c:v>
                </c:pt>
                <c:pt idx="531">
                  <c:v>91.099260000000001</c:v>
                </c:pt>
                <c:pt idx="532">
                  <c:v>91.111502000000002</c:v>
                </c:pt>
                <c:pt idx="533">
                  <c:v>91.132489000000007</c:v>
                </c:pt>
                <c:pt idx="534">
                  <c:v>91.163968999999994</c:v>
                </c:pt>
                <c:pt idx="535">
                  <c:v>91.223431000000005</c:v>
                </c:pt>
                <c:pt idx="536">
                  <c:v>91.284642000000005</c:v>
                </c:pt>
                <c:pt idx="537">
                  <c:v>91.221682000000001</c:v>
                </c:pt>
                <c:pt idx="538">
                  <c:v>91.169216000000006</c:v>
                </c:pt>
                <c:pt idx="539">
                  <c:v>91.281143999999998</c:v>
                </c:pt>
                <c:pt idx="540">
                  <c:v>91.274148999999994</c:v>
                </c:pt>
                <c:pt idx="541">
                  <c:v>91.247916000000004</c:v>
                </c:pt>
                <c:pt idx="542">
                  <c:v>91.396570999999994</c:v>
                </c:pt>
                <c:pt idx="543">
                  <c:v>91.324866999999998</c:v>
                </c:pt>
                <c:pt idx="544">
                  <c:v>91.352849000000006</c:v>
                </c:pt>
                <c:pt idx="545">
                  <c:v>91.284642000000005</c:v>
                </c:pt>
                <c:pt idx="546">
                  <c:v>91.323117999999994</c:v>
                </c:pt>
                <c:pt idx="547">
                  <c:v>91.317870999999997</c:v>
                </c:pt>
                <c:pt idx="548">
                  <c:v>91.384328999999994</c:v>
                </c:pt>
                <c:pt idx="549">
                  <c:v>91.258409</c:v>
                </c:pt>
                <c:pt idx="550">
                  <c:v>91.260158000000004</c:v>
                </c:pt>
                <c:pt idx="551">
                  <c:v>91.302131000000003</c:v>
                </c:pt>
                <c:pt idx="552">
                  <c:v>91.305628999999996</c:v>
                </c:pt>
                <c:pt idx="553">
                  <c:v>91.447288999999998</c:v>
                </c:pt>
                <c:pt idx="554">
                  <c:v>91.492760000000004</c:v>
                </c:pt>
                <c:pt idx="555">
                  <c:v>91.557468999999998</c:v>
                </c:pt>
                <c:pt idx="556">
                  <c:v>91.697379999999995</c:v>
                </c:pt>
                <c:pt idx="557">
                  <c:v>91.685137999999995</c:v>
                </c:pt>
                <c:pt idx="558">
                  <c:v>91.765586999999996</c:v>
                </c:pt>
                <c:pt idx="559">
                  <c:v>91.830296000000004</c:v>
                </c:pt>
                <c:pt idx="560">
                  <c:v>91.809308999999999</c:v>
                </c:pt>
                <c:pt idx="561">
                  <c:v>91.826797999999997</c:v>
                </c:pt>
                <c:pt idx="562">
                  <c:v>91.886259999999993</c:v>
                </c:pt>
                <c:pt idx="563">
                  <c:v>91.971956000000006</c:v>
                </c:pt>
                <c:pt idx="564">
                  <c:v>91.994691000000003</c:v>
                </c:pt>
                <c:pt idx="565">
                  <c:v>91.914242000000002</c:v>
                </c:pt>
                <c:pt idx="566">
                  <c:v>91.907246999999998</c:v>
                </c:pt>
                <c:pt idx="567">
                  <c:v>91.938727</c:v>
                </c:pt>
                <c:pt idx="568">
                  <c:v>91.921238000000002</c:v>
                </c:pt>
                <c:pt idx="569">
                  <c:v>91.905497999999994</c:v>
                </c:pt>
                <c:pt idx="570">
                  <c:v>92.038413000000006</c:v>
                </c:pt>
                <c:pt idx="571">
                  <c:v>92.097875999999999</c:v>
                </c:pt>
                <c:pt idx="572">
                  <c:v>92.076888999999994</c:v>
                </c:pt>
                <c:pt idx="573">
                  <c:v>92.141598000000002</c:v>
                </c:pt>
                <c:pt idx="574">
                  <c:v>92.048907</c:v>
                </c:pt>
                <c:pt idx="575">
                  <c:v>92.094378000000006</c:v>
                </c:pt>
                <c:pt idx="576">
                  <c:v>92.150341999999995</c:v>
                </c:pt>
                <c:pt idx="577">
                  <c:v>92.115364</c:v>
                </c:pt>
                <c:pt idx="578">
                  <c:v>92.176575999999997</c:v>
                </c:pt>
                <c:pt idx="579">
                  <c:v>92.143347000000006</c:v>
                </c:pt>
                <c:pt idx="580">
                  <c:v>92.206306999999995</c:v>
                </c:pt>
                <c:pt idx="581">
                  <c:v>92.227293000000003</c:v>
                </c:pt>
                <c:pt idx="582">
                  <c:v>92.285006999999993</c:v>
                </c:pt>
                <c:pt idx="583">
                  <c:v>92.288504000000003</c:v>
                </c:pt>
                <c:pt idx="584">
                  <c:v>92.370701999999994</c:v>
                </c:pt>
                <c:pt idx="585">
                  <c:v>92.368953000000005</c:v>
                </c:pt>
                <c:pt idx="586">
                  <c:v>92.356711000000004</c:v>
                </c:pt>
                <c:pt idx="587">
                  <c:v>92.454649000000003</c:v>
                </c:pt>
                <c:pt idx="588">
                  <c:v>92.417922000000004</c:v>
                </c:pt>
                <c:pt idx="589">
                  <c:v>92.407428999999993</c:v>
                </c:pt>
                <c:pt idx="590">
                  <c:v>92.379446999999999</c:v>
                </c:pt>
                <c:pt idx="591">
                  <c:v>92.298997999999997</c:v>
                </c:pt>
                <c:pt idx="592">
                  <c:v>92.279759999999996</c:v>
                </c:pt>
                <c:pt idx="593">
                  <c:v>92.292001999999997</c:v>
                </c:pt>
                <c:pt idx="594">
                  <c:v>92.326980000000006</c:v>
                </c:pt>
                <c:pt idx="595">
                  <c:v>92.395187000000007</c:v>
                </c:pt>
                <c:pt idx="596">
                  <c:v>92.417922000000004</c:v>
                </c:pt>
                <c:pt idx="597">
                  <c:v>92.472138000000001</c:v>
                </c:pt>
                <c:pt idx="598">
                  <c:v>92.493123999999995</c:v>
                </c:pt>
                <c:pt idx="599">
                  <c:v>92.459896000000001</c:v>
                </c:pt>
                <c:pt idx="600">
                  <c:v>92.503618000000003</c:v>
                </c:pt>
                <c:pt idx="601">
                  <c:v>92.461644000000007</c:v>
                </c:pt>
                <c:pt idx="602">
                  <c:v>92.458146999999997</c:v>
                </c:pt>
                <c:pt idx="603">
                  <c:v>92.524603999999997</c:v>
                </c:pt>
                <c:pt idx="604">
                  <c:v>92.561330999999996</c:v>
                </c:pt>
                <c:pt idx="605">
                  <c:v>92.575322</c:v>
                </c:pt>
                <c:pt idx="606">
                  <c:v>92.640030999999993</c:v>
                </c:pt>
                <c:pt idx="607">
                  <c:v>92.713483999999994</c:v>
                </c:pt>
                <c:pt idx="608">
                  <c:v>92.711736000000002</c:v>
                </c:pt>
                <c:pt idx="609">
                  <c:v>92.608551000000006</c:v>
                </c:pt>
                <c:pt idx="610">
                  <c:v>92.685502</c:v>
                </c:pt>
                <c:pt idx="611">
                  <c:v>92.585815999999994</c:v>
                </c:pt>
                <c:pt idx="612">
                  <c:v>92.620793000000006</c:v>
                </c:pt>
                <c:pt idx="613">
                  <c:v>92.592810999999998</c:v>
                </c:pt>
                <c:pt idx="614">
                  <c:v>92.622541999999996</c:v>
                </c:pt>
                <c:pt idx="615">
                  <c:v>92.475635999999994</c:v>
                </c:pt>
                <c:pt idx="616">
                  <c:v>92.566578000000007</c:v>
                </c:pt>
                <c:pt idx="617">
                  <c:v>92.533349000000001</c:v>
                </c:pt>
                <c:pt idx="618">
                  <c:v>92.592810999999998</c:v>
                </c:pt>
                <c:pt idx="619">
                  <c:v>92.636533</c:v>
                </c:pt>
                <c:pt idx="620">
                  <c:v>92.580568999999997</c:v>
                </c:pt>
                <c:pt idx="621">
                  <c:v>92.638282000000004</c:v>
                </c:pt>
                <c:pt idx="622">
                  <c:v>92.563079999999999</c:v>
                </c:pt>
                <c:pt idx="623">
                  <c:v>92.626040000000003</c:v>
                </c:pt>
                <c:pt idx="624">
                  <c:v>92.547340000000005</c:v>
                </c:pt>
                <c:pt idx="625">
                  <c:v>92.608551000000006</c:v>
                </c:pt>
                <c:pt idx="626">
                  <c:v>92.549088999999995</c:v>
                </c:pt>
                <c:pt idx="627">
                  <c:v>92.657520000000005</c:v>
                </c:pt>
                <c:pt idx="628">
                  <c:v>92.582318000000001</c:v>
                </c:pt>
                <c:pt idx="629">
                  <c:v>92.606802000000002</c:v>
                </c:pt>
                <c:pt idx="630">
                  <c:v>92.641779999999997</c:v>
                </c:pt>
                <c:pt idx="631">
                  <c:v>92.706489000000005</c:v>
                </c:pt>
                <c:pt idx="632">
                  <c:v>92.701241999999993</c:v>
                </c:pt>
                <c:pt idx="633">
                  <c:v>92.757206999999994</c:v>
                </c:pt>
                <c:pt idx="634">
                  <c:v>92.713483999999994</c:v>
                </c:pt>
                <c:pt idx="635">
                  <c:v>92.666263999999998</c:v>
                </c:pt>
                <c:pt idx="636">
                  <c:v>92.641779999999997</c:v>
                </c:pt>
                <c:pt idx="637">
                  <c:v>92.591061999999994</c:v>
                </c:pt>
                <c:pt idx="638">
                  <c:v>92.570076</c:v>
                </c:pt>
                <c:pt idx="639">
                  <c:v>92.682004000000006</c:v>
                </c:pt>
                <c:pt idx="640">
                  <c:v>92.655771000000001</c:v>
                </c:pt>
                <c:pt idx="641">
                  <c:v>92.683752999999996</c:v>
                </c:pt>
                <c:pt idx="642">
                  <c:v>92.668013000000002</c:v>
                </c:pt>
                <c:pt idx="643">
                  <c:v>92.582318000000001</c:v>
                </c:pt>
                <c:pt idx="644">
                  <c:v>92.522856000000004</c:v>
                </c:pt>
                <c:pt idx="645">
                  <c:v>92.431912999999994</c:v>
                </c:pt>
                <c:pt idx="646">
                  <c:v>92.403931</c:v>
                </c:pt>
                <c:pt idx="647">
                  <c:v>92.302496000000005</c:v>
                </c:pt>
                <c:pt idx="648">
                  <c:v>92.269266999999999</c:v>
                </c:pt>
                <c:pt idx="649">
                  <c:v>92.314738000000006</c:v>
                </c:pt>
                <c:pt idx="650">
                  <c:v>92.264020000000002</c:v>
                </c:pt>
                <c:pt idx="651">
                  <c:v>92.410927000000001</c:v>
                </c:pt>
                <c:pt idx="652">
                  <c:v>92.402181999999996</c:v>
                </c:pt>
                <c:pt idx="653">
                  <c:v>92.335723999999999</c:v>
                </c:pt>
                <c:pt idx="654">
                  <c:v>92.314738000000006</c:v>
                </c:pt>
                <c:pt idx="655">
                  <c:v>92.335723999999999</c:v>
                </c:pt>
                <c:pt idx="656">
                  <c:v>92.347966999999997</c:v>
                </c:pt>
                <c:pt idx="657">
                  <c:v>92.423169000000001</c:v>
                </c:pt>
                <c:pt idx="658">
                  <c:v>92.388191000000006</c:v>
                </c:pt>
                <c:pt idx="659">
                  <c:v>92.412676000000005</c:v>
                </c:pt>
                <c:pt idx="660">
                  <c:v>92.386442000000002</c:v>
                </c:pt>
                <c:pt idx="661">
                  <c:v>92.489626999999999</c:v>
                </c:pt>
                <c:pt idx="662">
                  <c:v>92.515860000000004</c:v>
                </c:pt>
                <c:pt idx="663">
                  <c:v>92.482630999999998</c:v>
                </c:pt>
                <c:pt idx="664">
                  <c:v>92.533349000000001</c:v>
                </c:pt>
                <c:pt idx="665">
                  <c:v>92.402181999999996</c:v>
                </c:pt>
                <c:pt idx="666">
                  <c:v>92.173078000000004</c:v>
                </c:pt>
                <c:pt idx="667">
                  <c:v>92.127606999999998</c:v>
                </c:pt>
                <c:pt idx="668">
                  <c:v>92.117113000000003</c:v>
                </c:pt>
                <c:pt idx="669">
                  <c:v>92.167831000000007</c:v>
                </c:pt>
                <c:pt idx="670">
                  <c:v>92.239536000000001</c:v>
                </c:pt>
                <c:pt idx="671">
                  <c:v>92.185320000000004</c:v>
                </c:pt>
                <c:pt idx="672">
                  <c:v>92.145095999999995</c:v>
                </c:pt>
                <c:pt idx="673">
                  <c:v>92.141598000000002</c:v>
                </c:pt>
                <c:pt idx="674">
                  <c:v>92.169579999999996</c:v>
                </c:pt>
                <c:pt idx="675">
                  <c:v>92.211552999999995</c:v>
                </c:pt>
                <c:pt idx="676">
                  <c:v>92.288504000000003</c:v>
                </c:pt>
                <c:pt idx="677">
                  <c:v>92.312989000000002</c:v>
                </c:pt>
                <c:pt idx="678">
                  <c:v>92.281509</c:v>
                </c:pt>
                <c:pt idx="679">
                  <c:v>92.293751</c:v>
                </c:pt>
                <c:pt idx="680">
                  <c:v>92.433661999999998</c:v>
                </c:pt>
                <c:pt idx="681">
                  <c:v>92.412676000000005</c:v>
                </c:pt>
                <c:pt idx="682">
                  <c:v>92.353212999999997</c:v>
                </c:pt>
                <c:pt idx="683">
                  <c:v>92.431912999999994</c:v>
                </c:pt>
                <c:pt idx="684">
                  <c:v>92.365455999999995</c:v>
                </c:pt>
                <c:pt idx="685">
                  <c:v>92.372450999999998</c:v>
                </c:pt>
                <c:pt idx="686">
                  <c:v>92.300747000000001</c:v>
                </c:pt>
                <c:pt idx="687">
                  <c:v>92.283258000000004</c:v>
                </c:pt>
                <c:pt idx="688">
                  <c:v>92.23254</c:v>
                </c:pt>
                <c:pt idx="689">
                  <c:v>92.236037999999994</c:v>
                </c:pt>
                <c:pt idx="690">
                  <c:v>92.146844000000002</c:v>
                </c:pt>
                <c:pt idx="691">
                  <c:v>92.188817999999998</c:v>
                </c:pt>
                <c:pt idx="692">
                  <c:v>92.239536000000001</c:v>
                </c:pt>
                <c:pt idx="693">
                  <c:v>92.146844000000002</c:v>
                </c:pt>
                <c:pt idx="694">
                  <c:v>92.062898000000004</c:v>
                </c:pt>
                <c:pt idx="695">
                  <c:v>92.145095999999995</c:v>
                </c:pt>
                <c:pt idx="696">
                  <c:v>92.048907</c:v>
                </c:pt>
                <c:pt idx="697">
                  <c:v>92.020923999999994</c:v>
                </c:pt>
                <c:pt idx="698">
                  <c:v>92.132852999999997</c:v>
                </c:pt>
                <c:pt idx="699">
                  <c:v>92.202809000000002</c:v>
                </c:pt>
                <c:pt idx="700">
                  <c:v>92.271016000000003</c:v>
                </c:pt>
                <c:pt idx="701">
                  <c:v>92.239536000000001</c:v>
                </c:pt>
                <c:pt idx="702">
                  <c:v>92.269266999999999</c:v>
                </c:pt>
                <c:pt idx="703">
                  <c:v>92.332227000000003</c:v>
                </c:pt>
                <c:pt idx="704">
                  <c:v>92.246531000000004</c:v>
                </c:pt>
                <c:pt idx="705">
                  <c:v>92.360208999999998</c:v>
                </c:pt>
                <c:pt idx="706">
                  <c:v>92.344469000000004</c:v>
                </c:pt>
                <c:pt idx="707">
                  <c:v>92.325231000000002</c:v>
                </c:pt>
                <c:pt idx="708">
                  <c:v>92.260521999999995</c:v>
                </c:pt>
                <c:pt idx="709">
                  <c:v>92.180072999999993</c:v>
                </c:pt>
                <c:pt idx="710">
                  <c:v>92.155589000000006</c:v>
                </c:pt>
                <c:pt idx="711">
                  <c:v>92.136351000000005</c:v>
                </c:pt>
                <c:pt idx="712">
                  <c:v>92.132852999999997</c:v>
                </c:pt>
                <c:pt idx="713">
                  <c:v>92.190567000000001</c:v>
                </c:pt>
                <c:pt idx="714">
                  <c:v>92.251778000000002</c:v>
                </c:pt>
                <c:pt idx="715">
                  <c:v>92.279759999999996</c:v>
                </c:pt>
                <c:pt idx="716">
                  <c:v>92.089130999999995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'672011220 PM'!$E$2</c:f>
              <c:strCache>
                <c:ptCount val="1"/>
                <c:pt idx="0">
                  <c:v>T2</c:v>
                </c:pt>
              </c:strCache>
            </c:strRef>
          </c:tx>
          <c:marker>
            <c:symbol val="none"/>
          </c:marker>
          <c:xVal>
            <c:numRef>
              <c:f>'672011220 PM'!$B$3:$B$789</c:f>
              <c:numCache>
                <c:formatCode>h:mm:ss</c:formatCode>
                <c:ptCount val="787"/>
                <c:pt idx="0">
                  <c:v>0</c:v>
                </c:pt>
                <c:pt idx="1">
                  <c:v>9.2592592409346253E-5</c:v>
                </c:pt>
                <c:pt idx="2">
                  <c:v>1.9675926159834489E-4</c:v>
                </c:pt>
                <c:pt idx="3">
                  <c:v>3.0092592351138592E-4</c:v>
                </c:pt>
                <c:pt idx="4">
                  <c:v>4.0509259270038456E-4</c:v>
                </c:pt>
                <c:pt idx="5">
                  <c:v>4.9768518510973081E-4</c:v>
                </c:pt>
                <c:pt idx="6">
                  <c:v>6.0185185429872945E-4</c:v>
                </c:pt>
                <c:pt idx="7">
                  <c:v>7.0601851621177047E-4</c:v>
                </c:pt>
                <c:pt idx="8">
                  <c:v>8.1018518540076911E-4</c:v>
                </c:pt>
                <c:pt idx="9">
                  <c:v>9.1435185458976775E-4</c:v>
                </c:pt>
                <c:pt idx="10">
                  <c:v>1.006944446999114E-3</c:v>
                </c:pt>
                <c:pt idx="11">
                  <c:v>1.111111108912155E-3</c:v>
                </c:pt>
                <c:pt idx="12">
                  <c:v>1.2152777781011537E-3</c:v>
                </c:pt>
                <c:pt idx="13">
                  <c:v>1.3194444472901523E-3</c:v>
                </c:pt>
                <c:pt idx="14">
                  <c:v>1.4120370396994986E-3</c:v>
                </c:pt>
                <c:pt idx="15">
                  <c:v>1.5162037016125396E-3</c:v>
                </c:pt>
                <c:pt idx="16">
                  <c:v>1.6203703708015382E-3</c:v>
                </c:pt>
                <c:pt idx="17">
                  <c:v>1.7245370399905369E-3</c:v>
                </c:pt>
                <c:pt idx="18">
                  <c:v>1.8287037019035779E-3</c:v>
                </c:pt>
                <c:pt idx="19">
                  <c:v>1.9212962943129241E-3</c:v>
                </c:pt>
                <c:pt idx="20">
                  <c:v>2.0254629635019228E-3</c:v>
                </c:pt>
                <c:pt idx="21">
                  <c:v>2.1296296326909214E-3</c:v>
                </c:pt>
                <c:pt idx="22">
                  <c:v>2.2337962946039625E-3</c:v>
                </c:pt>
                <c:pt idx="23">
                  <c:v>2.3263888870133087E-3</c:v>
                </c:pt>
                <c:pt idx="24">
                  <c:v>2.4305555562023073E-3</c:v>
                </c:pt>
                <c:pt idx="25">
                  <c:v>2.534722225391306E-3</c:v>
                </c:pt>
                <c:pt idx="26">
                  <c:v>2.638888887304347E-3</c:v>
                </c:pt>
                <c:pt idx="27">
                  <c:v>2.7430555564933456E-3</c:v>
                </c:pt>
                <c:pt idx="28">
                  <c:v>2.8356481489026919E-3</c:v>
                </c:pt>
                <c:pt idx="29">
                  <c:v>2.9398148180916905E-3</c:v>
                </c:pt>
                <c:pt idx="30">
                  <c:v>3.0439814800047316E-3</c:v>
                </c:pt>
                <c:pt idx="31">
                  <c:v>3.1481481491937302E-3</c:v>
                </c:pt>
                <c:pt idx="32">
                  <c:v>3.2407407416030765E-3</c:v>
                </c:pt>
                <c:pt idx="33">
                  <c:v>3.3449074107920751E-3</c:v>
                </c:pt>
                <c:pt idx="34">
                  <c:v>3.4490740727051161E-3</c:v>
                </c:pt>
                <c:pt idx="35">
                  <c:v>3.5532407418941148E-3</c:v>
                </c:pt>
                <c:pt idx="36">
                  <c:v>3.6574074110831134E-3</c:v>
                </c:pt>
                <c:pt idx="37">
                  <c:v>3.7500000034924597E-3</c:v>
                </c:pt>
                <c:pt idx="38">
                  <c:v>3.8541666654055007E-3</c:v>
                </c:pt>
                <c:pt idx="39">
                  <c:v>3.9583333345944993E-3</c:v>
                </c:pt>
                <c:pt idx="40">
                  <c:v>4.062500003783498E-3</c:v>
                </c:pt>
                <c:pt idx="41">
                  <c:v>4.166666665696539E-3</c:v>
                </c:pt>
                <c:pt idx="42">
                  <c:v>4.2592592581058852E-3</c:v>
                </c:pt>
                <c:pt idx="43">
                  <c:v>4.3634259272948839E-3</c:v>
                </c:pt>
                <c:pt idx="44">
                  <c:v>4.4675925892079249E-3</c:v>
                </c:pt>
                <c:pt idx="45">
                  <c:v>4.5717592583969235E-3</c:v>
                </c:pt>
                <c:pt idx="46">
                  <c:v>4.6643518508062698E-3</c:v>
                </c:pt>
                <c:pt idx="47">
                  <c:v>4.7685185199952684E-3</c:v>
                </c:pt>
                <c:pt idx="48">
                  <c:v>4.8726851819083095E-3</c:v>
                </c:pt>
                <c:pt idx="49">
                  <c:v>4.9768518510973081E-3</c:v>
                </c:pt>
                <c:pt idx="50">
                  <c:v>5.0810185202863067E-3</c:v>
                </c:pt>
                <c:pt idx="51">
                  <c:v>5.173611112695653E-3</c:v>
                </c:pt>
                <c:pt idx="52">
                  <c:v>5.277777774608694E-3</c:v>
                </c:pt>
                <c:pt idx="53">
                  <c:v>5.3819444437976927E-3</c:v>
                </c:pt>
                <c:pt idx="54">
                  <c:v>5.4861111129866913E-3</c:v>
                </c:pt>
                <c:pt idx="55">
                  <c:v>5.5787037053960375E-3</c:v>
                </c:pt>
                <c:pt idx="56">
                  <c:v>5.6828703673090786E-3</c:v>
                </c:pt>
                <c:pt idx="57">
                  <c:v>5.7870370364980772E-3</c:v>
                </c:pt>
                <c:pt idx="58">
                  <c:v>5.8912037056870759E-3</c:v>
                </c:pt>
                <c:pt idx="59">
                  <c:v>5.9953703676001169E-3</c:v>
                </c:pt>
                <c:pt idx="60">
                  <c:v>6.0879629600094631E-3</c:v>
                </c:pt>
                <c:pt idx="61">
                  <c:v>6.1921296291984618E-3</c:v>
                </c:pt>
                <c:pt idx="62">
                  <c:v>6.2962962983874604E-3</c:v>
                </c:pt>
                <c:pt idx="63">
                  <c:v>6.4004629603005014E-3</c:v>
                </c:pt>
                <c:pt idx="64">
                  <c:v>6.4930555527098477E-3</c:v>
                </c:pt>
                <c:pt idx="65">
                  <c:v>6.5972222218988463E-3</c:v>
                </c:pt>
                <c:pt idx="66">
                  <c:v>6.701388891087845E-3</c:v>
                </c:pt>
                <c:pt idx="67">
                  <c:v>6.805555553000886E-3</c:v>
                </c:pt>
                <c:pt idx="68">
                  <c:v>6.9097222221898846E-3</c:v>
                </c:pt>
                <c:pt idx="69">
                  <c:v>7.0023148145992309E-3</c:v>
                </c:pt>
                <c:pt idx="70">
                  <c:v>7.1064814837882295E-3</c:v>
                </c:pt>
                <c:pt idx="71">
                  <c:v>7.2106481457012706E-3</c:v>
                </c:pt>
                <c:pt idx="72">
                  <c:v>7.3148148148902692E-3</c:v>
                </c:pt>
                <c:pt idx="73">
                  <c:v>7.4074074072996154E-3</c:v>
                </c:pt>
                <c:pt idx="74">
                  <c:v>7.5115740764886141E-3</c:v>
                </c:pt>
                <c:pt idx="75">
                  <c:v>7.6157407384016551E-3</c:v>
                </c:pt>
                <c:pt idx="76">
                  <c:v>7.7199074075906537E-3</c:v>
                </c:pt>
                <c:pt idx="77">
                  <c:v>7.8240740767796524E-3</c:v>
                </c:pt>
                <c:pt idx="78">
                  <c:v>7.9166666691889986E-3</c:v>
                </c:pt>
                <c:pt idx="79">
                  <c:v>8.0208333311020397E-3</c:v>
                </c:pt>
                <c:pt idx="80">
                  <c:v>8.1250000002910383E-3</c:v>
                </c:pt>
                <c:pt idx="81">
                  <c:v>8.2291666694800369E-3</c:v>
                </c:pt>
                <c:pt idx="82">
                  <c:v>8.3217592618893832E-3</c:v>
                </c:pt>
                <c:pt idx="83">
                  <c:v>8.4259259238024242E-3</c:v>
                </c:pt>
                <c:pt idx="84">
                  <c:v>8.5300925929914229E-3</c:v>
                </c:pt>
                <c:pt idx="85">
                  <c:v>8.6342592621804215E-3</c:v>
                </c:pt>
                <c:pt idx="86">
                  <c:v>8.7384259240934625E-3</c:v>
                </c:pt>
                <c:pt idx="87">
                  <c:v>8.8310185165028088E-3</c:v>
                </c:pt>
                <c:pt idx="88">
                  <c:v>8.9351851856918074E-3</c:v>
                </c:pt>
                <c:pt idx="89">
                  <c:v>9.0393518548808061E-3</c:v>
                </c:pt>
                <c:pt idx="90">
                  <c:v>9.1435185167938471E-3</c:v>
                </c:pt>
                <c:pt idx="91">
                  <c:v>9.2361111092031933E-3</c:v>
                </c:pt>
                <c:pt idx="92">
                  <c:v>9.340277778392192E-3</c:v>
                </c:pt>
                <c:pt idx="93">
                  <c:v>9.4444444475811906E-3</c:v>
                </c:pt>
                <c:pt idx="94">
                  <c:v>9.5486111094942316E-3</c:v>
                </c:pt>
                <c:pt idx="95">
                  <c:v>9.6527777786832303E-3</c:v>
                </c:pt>
                <c:pt idx="96">
                  <c:v>9.7453703710925765E-3</c:v>
                </c:pt>
                <c:pt idx="97">
                  <c:v>9.8495370402815752E-3</c:v>
                </c:pt>
                <c:pt idx="98">
                  <c:v>9.9537037021946162E-3</c:v>
                </c:pt>
                <c:pt idx="99">
                  <c:v>1.0057870371383615E-2</c:v>
                </c:pt>
                <c:pt idx="100">
                  <c:v>1.0150462963792961E-2</c:v>
                </c:pt>
                <c:pt idx="101">
                  <c:v>1.025462963298196E-2</c:v>
                </c:pt>
                <c:pt idx="102">
                  <c:v>1.0358796294895001E-2</c:v>
                </c:pt>
                <c:pt idx="103">
                  <c:v>1.0462962964083999E-2</c:v>
                </c:pt>
                <c:pt idx="104">
                  <c:v>1.0567129633272998E-2</c:v>
                </c:pt>
                <c:pt idx="105">
                  <c:v>1.0659722225682344E-2</c:v>
                </c:pt>
                <c:pt idx="106">
                  <c:v>1.0763888887595385E-2</c:v>
                </c:pt>
                <c:pt idx="107">
                  <c:v>1.0868055556784384E-2</c:v>
                </c:pt>
                <c:pt idx="108">
                  <c:v>1.0972222225973383E-2</c:v>
                </c:pt>
                <c:pt idx="109">
                  <c:v>1.1064814818382729E-2</c:v>
                </c:pt>
                <c:pt idx="110">
                  <c:v>1.116898148029577E-2</c:v>
                </c:pt>
                <c:pt idx="111">
                  <c:v>1.1273148149484769E-2</c:v>
                </c:pt>
                <c:pt idx="112">
                  <c:v>1.137731481139781E-2</c:v>
                </c:pt>
                <c:pt idx="113">
                  <c:v>1.1481481480586808E-2</c:v>
                </c:pt>
                <c:pt idx="114">
                  <c:v>1.1574074072996154E-2</c:v>
                </c:pt>
                <c:pt idx="115">
                  <c:v>1.1678240742185153E-2</c:v>
                </c:pt>
                <c:pt idx="116">
                  <c:v>1.1782407404098194E-2</c:v>
                </c:pt>
                <c:pt idx="117">
                  <c:v>1.1886574073287193E-2</c:v>
                </c:pt>
                <c:pt idx="118">
                  <c:v>1.1979166665696539E-2</c:v>
                </c:pt>
                <c:pt idx="119">
                  <c:v>1.2083333334885538E-2</c:v>
                </c:pt>
                <c:pt idx="120">
                  <c:v>1.2187499996798579E-2</c:v>
                </c:pt>
                <c:pt idx="121">
                  <c:v>1.2291666665987577E-2</c:v>
                </c:pt>
                <c:pt idx="122">
                  <c:v>1.2395833335176576E-2</c:v>
                </c:pt>
                <c:pt idx="123">
                  <c:v>1.2488425927585922E-2</c:v>
                </c:pt>
                <c:pt idx="124">
                  <c:v>1.2592592589498963E-2</c:v>
                </c:pt>
                <c:pt idx="125">
                  <c:v>1.2696759258687962E-2</c:v>
                </c:pt>
                <c:pt idx="126">
                  <c:v>1.280092592787696E-2</c:v>
                </c:pt>
                <c:pt idx="127">
                  <c:v>1.2905092589790002E-2</c:v>
                </c:pt>
                <c:pt idx="128">
                  <c:v>1.2997685182199348E-2</c:v>
                </c:pt>
                <c:pt idx="129">
                  <c:v>1.3101851851388346E-2</c:v>
                </c:pt>
                <c:pt idx="130">
                  <c:v>1.3206018520577345E-2</c:v>
                </c:pt>
                <c:pt idx="131">
                  <c:v>1.3310185182490386E-2</c:v>
                </c:pt>
                <c:pt idx="132">
                  <c:v>1.3402777774899732E-2</c:v>
                </c:pt>
                <c:pt idx="133">
                  <c:v>1.3506944444088731E-2</c:v>
                </c:pt>
                <c:pt idx="134">
                  <c:v>1.361111111327773E-2</c:v>
                </c:pt>
                <c:pt idx="135">
                  <c:v>1.3715277775190771E-2</c:v>
                </c:pt>
                <c:pt idx="136">
                  <c:v>1.3819444444379769E-2</c:v>
                </c:pt>
                <c:pt idx="137">
                  <c:v>1.3912037036789116E-2</c:v>
                </c:pt>
                <c:pt idx="138">
                  <c:v>1.4016203705978114E-2</c:v>
                </c:pt>
                <c:pt idx="139">
                  <c:v>1.4120370367891155E-2</c:v>
                </c:pt>
                <c:pt idx="140">
                  <c:v>1.4224537037080154E-2</c:v>
                </c:pt>
                <c:pt idx="141">
                  <c:v>1.43171296294895E-2</c:v>
                </c:pt>
                <c:pt idx="142">
                  <c:v>1.4421296298678499E-2</c:v>
                </c:pt>
                <c:pt idx="143">
                  <c:v>1.452546296059154E-2</c:v>
                </c:pt>
                <c:pt idx="144">
                  <c:v>1.4629629629780538E-2</c:v>
                </c:pt>
                <c:pt idx="145">
                  <c:v>1.4733796298969537E-2</c:v>
                </c:pt>
                <c:pt idx="146">
                  <c:v>1.4826388891378883E-2</c:v>
                </c:pt>
                <c:pt idx="147">
                  <c:v>1.4930555553291924E-2</c:v>
                </c:pt>
                <c:pt idx="148">
                  <c:v>1.5034722222480923E-2</c:v>
                </c:pt>
                <c:pt idx="149">
                  <c:v>1.5138888891669922E-2</c:v>
                </c:pt>
                <c:pt idx="150">
                  <c:v>1.5231481484079268E-2</c:v>
                </c:pt>
                <c:pt idx="151">
                  <c:v>1.5335648145992309E-2</c:v>
                </c:pt>
                <c:pt idx="152">
                  <c:v>1.5439814815181307E-2</c:v>
                </c:pt>
                <c:pt idx="153">
                  <c:v>1.5543981484370306E-2</c:v>
                </c:pt>
                <c:pt idx="154">
                  <c:v>1.5648148146283347E-2</c:v>
                </c:pt>
                <c:pt idx="155">
                  <c:v>1.5740740738692693E-2</c:v>
                </c:pt>
                <c:pt idx="156">
                  <c:v>1.5844907407881692E-2</c:v>
                </c:pt>
                <c:pt idx="157">
                  <c:v>1.5949074077070691E-2</c:v>
                </c:pt>
                <c:pt idx="158">
                  <c:v>1.6053240738983732E-2</c:v>
                </c:pt>
                <c:pt idx="159">
                  <c:v>1.6145833331393078E-2</c:v>
                </c:pt>
                <c:pt idx="160">
                  <c:v>1.6250000000582077E-2</c:v>
                </c:pt>
                <c:pt idx="161">
                  <c:v>1.6354166669771075E-2</c:v>
                </c:pt>
                <c:pt idx="162">
                  <c:v>1.6458333331684116E-2</c:v>
                </c:pt>
                <c:pt idx="163">
                  <c:v>1.6562500000873115E-2</c:v>
                </c:pt>
                <c:pt idx="164">
                  <c:v>1.6655092593282461E-2</c:v>
                </c:pt>
                <c:pt idx="165">
                  <c:v>1.675925926247146E-2</c:v>
                </c:pt>
                <c:pt idx="166">
                  <c:v>1.6863425924384501E-2</c:v>
                </c:pt>
                <c:pt idx="167">
                  <c:v>1.6967592593573499E-2</c:v>
                </c:pt>
                <c:pt idx="168">
                  <c:v>1.7060185185982846E-2</c:v>
                </c:pt>
                <c:pt idx="169">
                  <c:v>1.7164351855171844E-2</c:v>
                </c:pt>
                <c:pt idx="170">
                  <c:v>1.7268518517084885E-2</c:v>
                </c:pt>
                <c:pt idx="171">
                  <c:v>1.7372685186273884E-2</c:v>
                </c:pt>
                <c:pt idx="172">
                  <c:v>1.7476851855462883E-2</c:v>
                </c:pt>
                <c:pt idx="173">
                  <c:v>1.7569444447872229E-2</c:v>
                </c:pt>
                <c:pt idx="174">
                  <c:v>1.767361110978527E-2</c:v>
                </c:pt>
                <c:pt idx="175">
                  <c:v>1.7777777778974269E-2</c:v>
                </c:pt>
                <c:pt idx="176">
                  <c:v>1.7881944448163267E-2</c:v>
                </c:pt>
                <c:pt idx="177">
                  <c:v>1.7974537040572613E-2</c:v>
                </c:pt>
                <c:pt idx="178">
                  <c:v>1.8078703702485655E-2</c:v>
                </c:pt>
                <c:pt idx="179">
                  <c:v>1.8182870371674653E-2</c:v>
                </c:pt>
                <c:pt idx="180">
                  <c:v>1.8287037033587694E-2</c:v>
                </c:pt>
                <c:pt idx="181">
                  <c:v>1.8391203702776693E-2</c:v>
                </c:pt>
                <c:pt idx="182">
                  <c:v>1.8483796295186039E-2</c:v>
                </c:pt>
                <c:pt idx="183">
                  <c:v>1.8587962964375038E-2</c:v>
                </c:pt>
                <c:pt idx="184">
                  <c:v>1.8692129626288079E-2</c:v>
                </c:pt>
                <c:pt idx="185">
                  <c:v>1.8796296295477077E-2</c:v>
                </c:pt>
                <c:pt idx="186">
                  <c:v>1.8888888887886424E-2</c:v>
                </c:pt>
                <c:pt idx="187">
                  <c:v>1.8993055557075422E-2</c:v>
                </c:pt>
                <c:pt idx="188">
                  <c:v>1.9097222218988463E-2</c:v>
                </c:pt>
                <c:pt idx="189">
                  <c:v>1.9201388888177462E-2</c:v>
                </c:pt>
                <c:pt idx="190">
                  <c:v>1.9305555557366461E-2</c:v>
                </c:pt>
                <c:pt idx="191">
                  <c:v>1.9398148149775807E-2</c:v>
                </c:pt>
                <c:pt idx="192">
                  <c:v>1.9502314811688848E-2</c:v>
                </c:pt>
                <c:pt idx="193">
                  <c:v>1.9606481480877846E-2</c:v>
                </c:pt>
                <c:pt idx="194">
                  <c:v>1.9710648150066845E-2</c:v>
                </c:pt>
                <c:pt idx="195">
                  <c:v>1.9803240742476191E-2</c:v>
                </c:pt>
                <c:pt idx="196">
                  <c:v>1.9907407404389232E-2</c:v>
                </c:pt>
                <c:pt idx="197">
                  <c:v>2.0011574073578231E-2</c:v>
                </c:pt>
                <c:pt idx="198">
                  <c:v>2.011574074276723E-2</c:v>
                </c:pt>
                <c:pt idx="199">
                  <c:v>2.0219907404680271E-2</c:v>
                </c:pt>
                <c:pt idx="200">
                  <c:v>2.0312499997089617E-2</c:v>
                </c:pt>
                <c:pt idx="201">
                  <c:v>2.0416666666278616E-2</c:v>
                </c:pt>
                <c:pt idx="202">
                  <c:v>2.0520833335467614E-2</c:v>
                </c:pt>
                <c:pt idx="203">
                  <c:v>2.0624999997380655E-2</c:v>
                </c:pt>
                <c:pt idx="204">
                  <c:v>2.0717592589790002E-2</c:v>
                </c:pt>
                <c:pt idx="205">
                  <c:v>2.0821759258979E-2</c:v>
                </c:pt>
                <c:pt idx="206">
                  <c:v>2.0925925928167999E-2</c:v>
                </c:pt>
                <c:pt idx="207">
                  <c:v>2.103009259008104E-2</c:v>
                </c:pt>
                <c:pt idx="208">
                  <c:v>2.1134259259270038E-2</c:v>
                </c:pt>
                <c:pt idx="209">
                  <c:v>2.1226851851679385E-2</c:v>
                </c:pt>
                <c:pt idx="210">
                  <c:v>2.1331018520868383E-2</c:v>
                </c:pt>
                <c:pt idx="211">
                  <c:v>2.1435185182781424E-2</c:v>
                </c:pt>
                <c:pt idx="212">
                  <c:v>2.1539351851970423E-2</c:v>
                </c:pt>
                <c:pt idx="213">
                  <c:v>2.1631944444379769E-2</c:v>
                </c:pt>
                <c:pt idx="214">
                  <c:v>2.1736111113568768E-2</c:v>
                </c:pt>
                <c:pt idx="215">
                  <c:v>2.1840277775481809E-2</c:v>
                </c:pt>
                <c:pt idx="216">
                  <c:v>2.1944444444670808E-2</c:v>
                </c:pt>
                <c:pt idx="217">
                  <c:v>2.2048611113859806E-2</c:v>
                </c:pt>
                <c:pt idx="218">
                  <c:v>2.2141203706269152E-2</c:v>
                </c:pt>
                <c:pt idx="219">
                  <c:v>2.2245370368182193E-2</c:v>
                </c:pt>
                <c:pt idx="220">
                  <c:v>2.2349537037371192E-2</c:v>
                </c:pt>
                <c:pt idx="221">
                  <c:v>2.2453703706560191E-2</c:v>
                </c:pt>
                <c:pt idx="222">
                  <c:v>2.2546296298969537E-2</c:v>
                </c:pt>
                <c:pt idx="223">
                  <c:v>2.2650462960882578E-2</c:v>
                </c:pt>
                <c:pt idx="224">
                  <c:v>2.2754629630071577E-2</c:v>
                </c:pt>
                <c:pt idx="225">
                  <c:v>2.2858796299260575E-2</c:v>
                </c:pt>
                <c:pt idx="226">
                  <c:v>2.2962962961173616E-2</c:v>
                </c:pt>
                <c:pt idx="227">
                  <c:v>2.3055555553582963E-2</c:v>
                </c:pt>
                <c:pt idx="228">
                  <c:v>2.3159722222771961E-2</c:v>
                </c:pt>
                <c:pt idx="229">
                  <c:v>2.326388889196096E-2</c:v>
                </c:pt>
                <c:pt idx="230">
                  <c:v>2.3368055553874001E-2</c:v>
                </c:pt>
                <c:pt idx="231">
                  <c:v>2.3472222223063E-2</c:v>
                </c:pt>
                <c:pt idx="232">
                  <c:v>2.3564814815472346E-2</c:v>
                </c:pt>
                <c:pt idx="233">
                  <c:v>2.3668981484661344E-2</c:v>
                </c:pt>
                <c:pt idx="234">
                  <c:v>2.3773148146574385E-2</c:v>
                </c:pt>
                <c:pt idx="235">
                  <c:v>2.3877314815763384E-2</c:v>
                </c:pt>
                <c:pt idx="236">
                  <c:v>2.396990740817273E-2</c:v>
                </c:pt>
                <c:pt idx="237">
                  <c:v>2.4074074077361729E-2</c:v>
                </c:pt>
                <c:pt idx="238">
                  <c:v>2.417824073927477E-2</c:v>
                </c:pt>
                <c:pt idx="239">
                  <c:v>2.4282407408463769E-2</c:v>
                </c:pt>
                <c:pt idx="240">
                  <c:v>2.4386574077652767E-2</c:v>
                </c:pt>
                <c:pt idx="241">
                  <c:v>2.4479166670062114E-2</c:v>
                </c:pt>
                <c:pt idx="242">
                  <c:v>2.4583333331975155E-2</c:v>
                </c:pt>
                <c:pt idx="243">
                  <c:v>2.4687500001164153E-2</c:v>
                </c:pt>
                <c:pt idx="244">
                  <c:v>2.4791666670353152E-2</c:v>
                </c:pt>
                <c:pt idx="245">
                  <c:v>2.4884259262762498E-2</c:v>
                </c:pt>
                <c:pt idx="246">
                  <c:v>2.4988425924675539E-2</c:v>
                </c:pt>
                <c:pt idx="247">
                  <c:v>2.5092592593864538E-2</c:v>
                </c:pt>
                <c:pt idx="248">
                  <c:v>2.5196759263053536E-2</c:v>
                </c:pt>
                <c:pt idx="249">
                  <c:v>2.5300925924966577E-2</c:v>
                </c:pt>
                <c:pt idx="250">
                  <c:v>2.5393518517375924E-2</c:v>
                </c:pt>
                <c:pt idx="251">
                  <c:v>2.5497685186564922E-2</c:v>
                </c:pt>
                <c:pt idx="252">
                  <c:v>2.5601851848477963E-2</c:v>
                </c:pt>
                <c:pt idx="253">
                  <c:v>2.5706018517666962E-2</c:v>
                </c:pt>
                <c:pt idx="254">
                  <c:v>2.5798611110076308E-2</c:v>
                </c:pt>
                <c:pt idx="255">
                  <c:v>2.5902777779265307E-2</c:v>
                </c:pt>
                <c:pt idx="256">
                  <c:v>2.6006944441178348E-2</c:v>
                </c:pt>
                <c:pt idx="257">
                  <c:v>2.6111111110367347E-2</c:v>
                </c:pt>
                <c:pt idx="258">
                  <c:v>2.6215277779556345E-2</c:v>
                </c:pt>
                <c:pt idx="259">
                  <c:v>2.6307870371965691E-2</c:v>
                </c:pt>
                <c:pt idx="260">
                  <c:v>2.6412037033878732E-2</c:v>
                </c:pt>
                <c:pt idx="261">
                  <c:v>2.6516203703067731E-2</c:v>
                </c:pt>
                <c:pt idx="262">
                  <c:v>2.662037037225673E-2</c:v>
                </c:pt>
                <c:pt idx="263">
                  <c:v>2.6712962964666076E-2</c:v>
                </c:pt>
                <c:pt idx="264">
                  <c:v>2.6817129626579117E-2</c:v>
                </c:pt>
                <c:pt idx="265">
                  <c:v>2.6921296295768116E-2</c:v>
                </c:pt>
                <c:pt idx="266">
                  <c:v>2.7025462964957114E-2</c:v>
                </c:pt>
                <c:pt idx="267">
                  <c:v>2.7129629626870155E-2</c:v>
                </c:pt>
                <c:pt idx="268">
                  <c:v>2.7222222219279502E-2</c:v>
                </c:pt>
                <c:pt idx="269">
                  <c:v>2.73263888884685E-2</c:v>
                </c:pt>
                <c:pt idx="270">
                  <c:v>2.7430555557657499E-2</c:v>
                </c:pt>
                <c:pt idx="271">
                  <c:v>2.753472221957054E-2</c:v>
                </c:pt>
                <c:pt idx="272">
                  <c:v>2.7627314811979886E-2</c:v>
                </c:pt>
                <c:pt idx="273">
                  <c:v>2.7731481481168885E-2</c:v>
                </c:pt>
                <c:pt idx="274">
                  <c:v>2.7835648150357883E-2</c:v>
                </c:pt>
                <c:pt idx="275">
                  <c:v>2.7939814812270924E-2</c:v>
                </c:pt>
                <c:pt idx="276">
                  <c:v>2.8043981481459923E-2</c:v>
                </c:pt>
                <c:pt idx="277">
                  <c:v>2.8136574073869269E-2</c:v>
                </c:pt>
                <c:pt idx="278">
                  <c:v>2.8240740743058268E-2</c:v>
                </c:pt>
                <c:pt idx="279">
                  <c:v>2.8344907404971309E-2</c:v>
                </c:pt>
                <c:pt idx="280">
                  <c:v>2.8449074074160308E-2</c:v>
                </c:pt>
                <c:pt idx="281">
                  <c:v>2.8541666666569654E-2</c:v>
                </c:pt>
                <c:pt idx="282">
                  <c:v>2.8645833335758653E-2</c:v>
                </c:pt>
                <c:pt idx="283">
                  <c:v>2.8749999997671694E-2</c:v>
                </c:pt>
                <c:pt idx="284">
                  <c:v>2.8854166666860692E-2</c:v>
                </c:pt>
                <c:pt idx="285">
                  <c:v>2.8958333336049691E-2</c:v>
                </c:pt>
                <c:pt idx="286">
                  <c:v>2.9050925928459037E-2</c:v>
                </c:pt>
                <c:pt idx="287">
                  <c:v>2.9155092590372078E-2</c:v>
                </c:pt>
                <c:pt idx="288">
                  <c:v>2.9259259259561077E-2</c:v>
                </c:pt>
                <c:pt idx="289">
                  <c:v>2.9363425928750075E-2</c:v>
                </c:pt>
                <c:pt idx="290">
                  <c:v>2.9456018521159422E-2</c:v>
                </c:pt>
                <c:pt idx="291">
                  <c:v>2.9560185183072463E-2</c:v>
                </c:pt>
                <c:pt idx="292">
                  <c:v>2.9664351852261461E-2</c:v>
                </c:pt>
                <c:pt idx="293">
                  <c:v>2.976851852145046E-2</c:v>
                </c:pt>
                <c:pt idx="294">
                  <c:v>2.9872685183363501E-2</c:v>
                </c:pt>
                <c:pt idx="295">
                  <c:v>2.9965277775772847E-2</c:v>
                </c:pt>
                <c:pt idx="296">
                  <c:v>3.0069444444961846E-2</c:v>
                </c:pt>
                <c:pt idx="297">
                  <c:v>3.0173611114150845E-2</c:v>
                </c:pt>
                <c:pt idx="298">
                  <c:v>3.0277777776063886E-2</c:v>
                </c:pt>
                <c:pt idx="299">
                  <c:v>3.0370370368473232E-2</c:v>
                </c:pt>
                <c:pt idx="300">
                  <c:v>3.047453703766223E-2</c:v>
                </c:pt>
                <c:pt idx="301">
                  <c:v>3.0578703706851229E-2</c:v>
                </c:pt>
                <c:pt idx="302">
                  <c:v>3.068287036876427E-2</c:v>
                </c:pt>
                <c:pt idx="303">
                  <c:v>3.0787037037953269E-2</c:v>
                </c:pt>
                <c:pt idx="304">
                  <c:v>3.0879629630362615E-2</c:v>
                </c:pt>
                <c:pt idx="305">
                  <c:v>3.0983796299551614E-2</c:v>
                </c:pt>
                <c:pt idx="306">
                  <c:v>3.1087962961464655E-2</c:v>
                </c:pt>
                <c:pt idx="307">
                  <c:v>3.1192129630653653E-2</c:v>
                </c:pt>
                <c:pt idx="308">
                  <c:v>3.1284722223063E-2</c:v>
                </c:pt>
                <c:pt idx="309">
                  <c:v>3.1388888892251998E-2</c:v>
                </c:pt>
                <c:pt idx="310">
                  <c:v>3.1493055554165039E-2</c:v>
                </c:pt>
                <c:pt idx="311">
                  <c:v>3.1597222223354038E-2</c:v>
                </c:pt>
                <c:pt idx="312">
                  <c:v>3.1701388892543036E-2</c:v>
                </c:pt>
                <c:pt idx="313">
                  <c:v>3.1793981484952383E-2</c:v>
                </c:pt>
                <c:pt idx="314">
                  <c:v>3.1898148146865424E-2</c:v>
                </c:pt>
                <c:pt idx="315">
                  <c:v>3.2002314816054422E-2</c:v>
                </c:pt>
                <c:pt idx="316">
                  <c:v>3.2106481485243421E-2</c:v>
                </c:pt>
                <c:pt idx="317">
                  <c:v>3.2199074077652767E-2</c:v>
                </c:pt>
                <c:pt idx="318">
                  <c:v>3.2303240739565808E-2</c:v>
                </c:pt>
                <c:pt idx="319">
                  <c:v>3.2407407408754807E-2</c:v>
                </c:pt>
                <c:pt idx="320">
                  <c:v>3.2511574070667848E-2</c:v>
                </c:pt>
                <c:pt idx="321">
                  <c:v>3.2615740739856847E-2</c:v>
                </c:pt>
                <c:pt idx="322">
                  <c:v>3.2708333332266193E-2</c:v>
                </c:pt>
                <c:pt idx="323">
                  <c:v>3.2812500001455192E-2</c:v>
                </c:pt>
                <c:pt idx="324">
                  <c:v>3.2916666663368233E-2</c:v>
                </c:pt>
                <c:pt idx="325">
                  <c:v>3.3020833332557231E-2</c:v>
                </c:pt>
                <c:pt idx="326">
                  <c:v>3.3113425924966577E-2</c:v>
                </c:pt>
                <c:pt idx="327">
                  <c:v>3.3217592594155576E-2</c:v>
                </c:pt>
                <c:pt idx="328">
                  <c:v>3.3321759256068617E-2</c:v>
                </c:pt>
                <c:pt idx="329">
                  <c:v>3.3425925925257616E-2</c:v>
                </c:pt>
                <c:pt idx="330">
                  <c:v>3.3530092594446614E-2</c:v>
                </c:pt>
                <c:pt idx="331">
                  <c:v>3.3622685186855961E-2</c:v>
                </c:pt>
                <c:pt idx="332">
                  <c:v>3.3726851848769002E-2</c:v>
                </c:pt>
                <c:pt idx="333">
                  <c:v>3.3831018517958E-2</c:v>
                </c:pt>
                <c:pt idx="334">
                  <c:v>3.3935185187146999E-2</c:v>
                </c:pt>
                <c:pt idx="335">
                  <c:v>3.403935184906004E-2</c:v>
                </c:pt>
                <c:pt idx="336">
                  <c:v>3.4131944441469386E-2</c:v>
                </c:pt>
                <c:pt idx="337">
                  <c:v>3.4236111110658385E-2</c:v>
                </c:pt>
                <c:pt idx="338">
                  <c:v>3.4340277779847383E-2</c:v>
                </c:pt>
                <c:pt idx="339">
                  <c:v>3.4444444441760425E-2</c:v>
                </c:pt>
                <c:pt idx="340">
                  <c:v>3.4537037034169771E-2</c:v>
                </c:pt>
                <c:pt idx="341">
                  <c:v>3.4641203703358769E-2</c:v>
                </c:pt>
                <c:pt idx="342">
                  <c:v>3.4745370372547768E-2</c:v>
                </c:pt>
                <c:pt idx="343">
                  <c:v>3.4849537034460809E-2</c:v>
                </c:pt>
                <c:pt idx="344">
                  <c:v>3.4953703703649808E-2</c:v>
                </c:pt>
                <c:pt idx="345">
                  <c:v>3.5046296296059154E-2</c:v>
                </c:pt>
                <c:pt idx="346">
                  <c:v>3.5150462965248153E-2</c:v>
                </c:pt>
                <c:pt idx="347">
                  <c:v>3.5254629627161194E-2</c:v>
                </c:pt>
                <c:pt idx="348">
                  <c:v>3.5358796296350192E-2</c:v>
                </c:pt>
                <c:pt idx="349">
                  <c:v>3.5451388888759539E-2</c:v>
                </c:pt>
                <c:pt idx="350">
                  <c:v>3.5555555557948537E-2</c:v>
                </c:pt>
                <c:pt idx="351">
                  <c:v>3.5659722219861578E-2</c:v>
                </c:pt>
                <c:pt idx="352">
                  <c:v>3.5763888889050577E-2</c:v>
                </c:pt>
                <c:pt idx="353">
                  <c:v>3.5868055558239575E-2</c:v>
                </c:pt>
                <c:pt idx="354">
                  <c:v>3.5960648150648922E-2</c:v>
                </c:pt>
                <c:pt idx="355">
                  <c:v>3.6064814812561963E-2</c:v>
                </c:pt>
                <c:pt idx="356">
                  <c:v>3.6168981481750961E-2</c:v>
                </c:pt>
                <c:pt idx="357">
                  <c:v>3.627314815093996E-2</c:v>
                </c:pt>
                <c:pt idx="358">
                  <c:v>3.6365740743349306E-2</c:v>
                </c:pt>
                <c:pt idx="359">
                  <c:v>3.6469907405262347E-2</c:v>
                </c:pt>
                <c:pt idx="360">
                  <c:v>3.6574074074451346E-2</c:v>
                </c:pt>
                <c:pt idx="361">
                  <c:v>3.6678240743640345E-2</c:v>
                </c:pt>
                <c:pt idx="362">
                  <c:v>3.6782407405553386E-2</c:v>
                </c:pt>
                <c:pt idx="363">
                  <c:v>3.6874999997962732E-2</c:v>
                </c:pt>
                <c:pt idx="364">
                  <c:v>3.6979166667151731E-2</c:v>
                </c:pt>
                <c:pt idx="365">
                  <c:v>3.7083333336340729E-2</c:v>
                </c:pt>
                <c:pt idx="366">
                  <c:v>3.718749999825377E-2</c:v>
                </c:pt>
                <c:pt idx="367">
                  <c:v>3.7280092590663116E-2</c:v>
                </c:pt>
                <c:pt idx="368">
                  <c:v>3.7384259259852115E-2</c:v>
                </c:pt>
                <c:pt idx="369">
                  <c:v>3.7488425929041114E-2</c:v>
                </c:pt>
                <c:pt idx="370">
                  <c:v>3.7592592590954155E-2</c:v>
                </c:pt>
                <c:pt idx="371">
                  <c:v>3.7696759260143153E-2</c:v>
                </c:pt>
                <c:pt idx="372">
                  <c:v>3.77893518525525E-2</c:v>
                </c:pt>
                <c:pt idx="373">
                  <c:v>3.7893518521741498E-2</c:v>
                </c:pt>
                <c:pt idx="374">
                  <c:v>3.7997685183654539E-2</c:v>
                </c:pt>
                <c:pt idx="375">
                  <c:v>3.8101851852843538E-2</c:v>
                </c:pt>
                <c:pt idx="376">
                  <c:v>3.8194444445252884E-2</c:v>
                </c:pt>
                <c:pt idx="377">
                  <c:v>3.8298611114441883E-2</c:v>
                </c:pt>
                <c:pt idx="378">
                  <c:v>3.8402777776354924E-2</c:v>
                </c:pt>
                <c:pt idx="379">
                  <c:v>3.8506944445543922E-2</c:v>
                </c:pt>
                <c:pt idx="380">
                  <c:v>3.8611111114732921E-2</c:v>
                </c:pt>
                <c:pt idx="381">
                  <c:v>3.8703703707142267E-2</c:v>
                </c:pt>
                <c:pt idx="382">
                  <c:v>3.8807870369055308E-2</c:v>
                </c:pt>
                <c:pt idx="383">
                  <c:v>3.8912037038244307E-2</c:v>
                </c:pt>
                <c:pt idx="384">
                  <c:v>3.9016203707433306E-2</c:v>
                </c:pt>
                <c:pt idx="385">
                  <c:v>3.9108796299842652E-2</c:v>
                </c:pt>
                <c:pt idx="386">
                  <c:v>3.9212962961755693E-2</c:v>
                </c:pt>
                <c:pt idx="387">
                  <c:v>3.9317129630944692E-2</c:v>
                </c:pt>
                <c:pt idx="388">
                  <c:v>3.9421296292857733E-2</c:v>
                </c:pt>
                <c:pt idx="389">
                  <c:v>3.9525462962046731E-2</c:v>
                </c:pt>
                <c:pt idx="390">
                  <c:v>3.9618055554456078E-2</c:v>
                </c:pt>
                <c:pt idx="391">
                  <c:v>3.9722222223645076E-2</c:v>
                </c:pt>
                <c:pt idx="392">
                  <c:v>3.9826388885558117E-2</c:v>
                </c:pt>
                <c:pt idx="393">
                  <c:v>3.9930555554747116E-2</c:v>
                </c:pt>
                <c:pt idx="394">
                  <c:v>4.0023148147156462E-2</c:v>
                </c:pt>
                <c:pt idx="395">
                  <c:v>4.0127314816345461E-2</c:v>
                </c:pt>
                <c:pt idx="396">
                  <c:v>4.0231481478258502E-2</c:v>
                </c:pt>
                <c:pt idx="397">
                  <c:v>4.03356481474475E-2</c:v>
                </c:pt>
                <c:pt idx="398">
                  <c:v>4.0439814816636499E-2</c:v>
                </c:pt>
                <c:pt idx="399">
                  <c:v>4.0532407409045845E-2</c:v>
                </c:pt>
                <c:pt idx="400">
                  <c:v>4.0636574070958886E-2</c:v>
                </c:pt>
                <c:pt idx="401">
                  <c:v>4.0740740740147885E-2</c:v>
                </c:pt>
                <c:pt idx="402">
                  <c:v>4.0844907409336884E-2</c:v>
                </c:pt>
                <c:pt idx="403">
                  <c:v>4.093750000174623E-2</c:v>
                </c:pt>
                <c:pt idx="404">
                  <c:v>4.1041666663659271E-2</c:v>
                </c:pt>
                <c:pt idx="405">
                  <c:v>4.1145833332848269E-2</c:v>
                </c:pt>
                <c:pt idx="406">
                  <c:v>4.1250000002037268E-2</c:v>
                </c:pt>
                <c:pt idx="407">
                  <c:v>4.1354166663950309E-2</c:v>
                </c:pt>
                <c:pt idx="408">
                  <c:v>4.1446759256359655E-2</c:v>
                </c:pt>
                <c:pt idx="409">
                  <c:v>4.1550925925548654E-2</c:v>
                </c:pt>
                <c:pt idx="410">
                  <c:v>4.1655092594737653E-2</c:v>
                </c:pt>
                <c:pt idx="411">
                  <c:v>4.1759259256650694E-2</c:v>
                </c:pt>
                <c:pt idx="412">
                  <c:v>4.185185184906004E-2</c:v>
                </c:pt>
                <c:pt idx="413">
                  <c:v>4.1956018518249039E-2</c:v>
                </c:pt>
                <c:pt idx="414">
                  <c:v>4.2060185187438037E-2</c:v>
                </c:pt>
                <c:pt idx="415">
                  <c:v>4.2164351849351078E-2</c:v>
                </c:pt>
                <c:pt idx="416">
                  <c:v>4.2268518518540077E-2</c:v>
                </c:pt>
                <c:pt idx="417">
                  <c:v>4.2361111110949423E-2</c:v>
                </c:pt>
                <c:pt idx="418">
                  <c:v>4.2465277780138422E-2</c:v>
                </c:pt>
                <c:pt idx="419">
                  <c:v>4.2569444442051463E-2</c:v>
                </c:pt>
                <c:pt idx="420">
                  <c:v>4.2673611111240461E-2</c:v>
                </c:pt>
                <c:pt idx="421">
                  <c:v>4.2766203703649808E-2</c:v>
                </c:pt>
                <c:pt idx="422">
                  <c:v>4.2870370372838806E-2</c:v>
                </c:pt>
                <c:pt idx="423">
                  <c:v>4.2974537034751847E-2</c:v>
                </c:pt>
                <c:pt idx="424">
                  <c:v>4.3078703703940846E-2</c:v>
                </c:pt>
                <c:pt idx="425">
                  <c:v>4.3182870373129845E-2</c:v>
                </c:pt>
                <c:pt idx="426">
                  <c:v>4.3275462965539191E-2</c:v>
                </c:pt>
                <c:pt idx="427">
                  <c:v>4.3379629627452232E-2</c:v>
                </c:pt>
                <c:pt idx="428">
                  <c:v>4.3483796296641231E-2</c:v>
                </c:pt>
                <c:pt idx="429">
                  <c:v>4.3587962965830229E-2</c:v>
                </c:pt>
                <c:pt idx="430">
                  <c:v>4.369212962774327E-2</c:v>
                </c:pt>
                <c:pt idx="431">
                  <c:v>4.3784722220152617E-2</c:v>
                </c:pt>
                <c:pt idx="432">
                  <c:v>4.3888888889341615E-2</c:v>
                </c:pt>
                <c:pt idx="433">
                  <c:v>4.3993055558530614E-2</c:v>
                </c:pt>
                <c:pt idx="434">
                  <c:v>4.4097222220443655E-2</c:v>
                </c:pt>
                <c:pt idx="435">
                  <c:v>4.4189814812853001E-2</c:v>
                </c:pt>
                <c:pt idx="436">
                  <c:v>4.4293981482042E-2</c:v>
                </c:pt>
                <c:pt idx="437">
                  <c:v>4.4398148151230998E-2</c:v>
                </c:pt>
                <c:pt idx="438">
                  <c:v>4.4502314813144039E-2</c:v>
                </c:pt>
                <c:pt idx="439">
                  <c:v>4.4606481482333038E-2</c:v>
                </c:pt>
                <c:pt idx="440">
                  <c:v>4.4699074074742384E-2</c:v>
                </c:pt>
                <c:pt idx="441">
                  <c:v>4.4803240743931383E-2</c:v>
                </c:pt>
                <c:pt idx="442">
                  <c:v>4.4907407405844424E-2</c:v>
                </c:pt>
                <c:pt idx="443">
                  <c:v>4.5011574075033423E-2</c:v>
                </c:pt>
                <c:pt idx="444">
                  <c:v>4.5104166667442769E-2</c:v>
                </c:pt>
                <c:pt idx="445">
                  <c:v>4.5208333336631767E-2</c:v>
                </c:pt>
                <c:pt idx="446">
                  <c:v>4.5312499998544808E-2</c:v>
                </c:pt>
                <c:pt idx="447">
                  <c:v>4.5416666667733807E-2</c:v>
                </c:pt>
                <c:pt idx="448">
                  <c:v>4.5520833336922806E-2</c:v>
                </c:pt>
                <c:pt idx="449">
                  <c:v>4.5613425929332152E-2</c:v>
                </c:pt>
                <c:pt idx="450">
                  <c:v>4.5717592591245193E-2</c:v>
                </c:pt>
                <c:pt idx="451">
                  <c:v>4.5821759260434192E-2</c:v>
                </c:pt>
                <c:pt idx="452">
                  <c:v>4.592592592962319E-2</c:v>
                </c:pt>
                <c:pt idx="453">
                  <c:v>4.6018518522032537E-2</c:v>
                </c:pt>
                <c:pt idx="454">
                  <c:v>4.6122685183945578E-2</c:v>
                </c:pt>
                <c:pt idx="455">
                  <c:v>4.6226851853134576E-2</c:v>
                </c:pt>
                <c:pt idx="456">
                  <c:v>4.6331018515047617E-2</c:v>
                </c:pt>
                <c:pt idx="457">
                  <c:v>4.6435185184236616E-2</c:v>
                </c:pt>
                <c:pt idx="458">
                  <c:v>4.6527777776645962E-2</c:v>
                </c:pt>
                <c:pt idx="459">
                  <c:v>4.6631944445834961E-2</c:v>
                </c:pt>
                <c:pt idx="460">
                  <c:v>4.6736111107748002E-2</c:v>
                </c:pt>
                <c:pt idx="461">
                  <c:v>4.6840277776937E-2</c:v>
                </c:pt>
                <c:pt idx="462">
                  <c:v>4.6932870369346347E-2</c:v>
                </c:pt>
                <c:pt idx="463">
                  <c:v>4.7037037038535345E-2</c:v>
                </c:pt>
                <c:pt idx="464">
                  <c:v>4.7141203700448386E-2</c:v>
                </c:pt>
                <c:pt idx="465">
                  <c:v>4.7245370369637385E-2</c:v>
                </c:pt>
                <c:pt idx="466">
                  <c:v>4.7349537038826384E-2</c:v>
                </c:pt>
                <c:pt idx="467">
                  <c:v>4.744212963123573E-2</c:v>
                </c:pt>
                <c:pt idx="468">
                  <c:v>4.7546296293148771E-2</c:v>
                </c:pt>
                <c:pt idx="469">
                  <c:v>4.765046296233777E-2</c:v>
                </c:pt>
                <c:pt idx="470">
                  <c:v>4.7754629631526768E-2</c:v>
                </c:pt>
                <c:pt idx="471">
                  <c:v>4.7847222223936114E-2</c:v>
                </c:pt>
                <c:pt idx="472">
                  <c:v>4.7951388885849155E-2</c:v>
                </c:pt>
                <c:pt idx="473">
                  <c:v>4.8055555555038154E-2</c:v>
                </c:pt>
                <c:pt idx="474">
                  <c:v>4.8159722224227153E-2</c:v>
                </c:pt>
                <c:pt idx="475">
                  <c:v>4.8263888886140194E-2</c:v>
                </c:pt>
                <c:pt idx="476">
                  <c:v>4.835648147854954E-2</c:v>
                </c:pt>
                <c:pt idx="477">
                  <c:v>4.8460648147738539E-2</c:v>
                </c:pt>
                <c:pt idx="478">
                  <c:v>4.8564814816927537E-2</c:v>
                </c:pt>
                <c:pt idx="479">
                  <c:v>4.8668981478840578E-2</c:v>
                </c:pt>
                <c:pt idx="480">
                  <c:v>4.8761574071249925E-2</c:v>
                </c:pt>
                <c:pt idx="481">
                  <c:v>4.8865740740438923E-2</c:v>
                </c:pt>
                <c:pt idx="482">
                  <c:v>4.8969907409627922E-2</c:v>
                </c:pt>
                <c:pt idx="483">
                  <c:v>4.9074074071540963E-2</c:v>
                </c:pt>
                <c:pt idx="484">
                  <c:v>4.9178240740729962E-2</c:v>
                </c:pt>
                <c:pt idx="485">
                  <c:v>4.9270833333139308E-2</c:v>
                </c:pt>
                <c:pt idx="486">
                  <c:v>4.9375000002328306E-2</c:v>
                </c:pt>
                <c:pt idx="487">
                  <c:v>4.9479166664241347E-2</c:v>
                </c:pt>
                <c:pt idx="488">
                  <c:v>4.9583333333430346E-2</c:v>
                </c:pt>
                <c:pt idx="489">
                  <c:v>4.9675925925839692E-2</c:v>
                </c:pt>
                <c:pt idx="490">
                  <c:v>4.9780092595028691E-2</c:v>
                </c:pt>
                <c:pt idx="491">
                  <c:v>4.9884259256941732E-2</c:v>
                </c:pt>
                <c:pt idx="492">
                  <c:v>4.9988425926130731E-2</c:v>
                </c:pt>
                <c:pt idx="493">
                  <c:v>5.0092592595319729E-2</c:v>
                </c:pt>
                <c:pt idx="494">
                  <c:v>5.0185185187729076E-2</c:v>
                </c:pt>
                <c:pt idx="495">
                  <c:v>5.0289351849642117E-2</c:v>
                </c:pt>
                <c:pt idx="496">
                  <c:v>5.0393518518831115E-2</c:v>
                </c:pt>
                <c:pt idx="497">
                  <c:v>5.0497685188020114E-2</c:v>
                </c:pt>
                <c:pt idx="498">
                  <c:v>5.059027778042946E-2</c:v>
                </c:pt>
                <c:pt idx="499">
                  <c:v>5.0694444442342501E-2</c:v>
                </c:pt>
                <c:pt idx="500">
                  <c:v>5.07986111115315E-2</c:v>
                </c:pt>
                <c:pt idx="501">
                  <c:v>5.0902777780720498E-2</c:v>
                </c:pt>
                <c:pt idx="502">
                  <c:v>5.1006944442633539E-2</c:v>
                </c:pt>
                <c:pt idx="503">
                  <c:v>5.1099537035042886E-2</c:v>
                </c:pt>
                <c:pt idx="504">
                  <c:v>5.1203703704231884E-2</c:v>
                </c:pt>
                <c:pt idx="505">
                  <c:v>5.1307870373420883E-2</c:v>
                </c:pt>
                <c:pt idx="506">
                  <c:v>5.1412037035333924E-2</c:v>
                </c:pt>
                <c:pt idx="507">
                  <c:v>5.150462962774327E-2</c:v>
                </c:pt>
                <c:pt idx="508">
                  <c:v>5.1608796296932269E-2</c:v>
                </c:pt>
                <c:pt idx="509">
                  <c:v>5.1712962966121268E-2</c:v>
                </c:pt>
                <c:pt idx="510">
                  <c:v>5.1817129628034309E-2</c:v>
                </c:pt>
                <c:pt idx="511">
                  <c:v>5.1921296297223307E-2</c:v>
                </c:pt>
                <c:pt idx="512">
                  <c:v>5.2013888889632653E-2</c:v>
                </c:pt>
                <c:pt idx="513">
                  <c:v>5.2118055558821652E-2</c:v>
                </c:pt>
                <c:pt idx="514">
                  <c:v>5.2222222220734693E-2</c:v>
                </c:pt>
                <c:pt idx="515">
                  <c:v>5.2326388889923692E-2</c:v>
                </c:pt>
                <c:pt idx="516">
                  <c:v>5.2418981482333038E-2</c:v>
                </c:pt>
                <c:pt idx="517">
                  <c:v>5.2523148151522037E-2</c:v>
                </c:pt>
                <c:pt idx="518">
                  <c:v>5.2627314813435078E-2</c:v>
                </c:pt>
                <c:pt idx="519">
                  <c:v>5.2731481482624076E-2</c:v>
                </c:pt>
                <c:pt idx="520">
                  <c:v>5.2835648151813075E-2</c:v>
                </c:pt>
                <c:pt idx="521">
                  <c:v>5.2928240744222421E-2</c:v>
                </c:pt>
                <c:pt idx="522">
                  <c:v>5.3032407406135462E-2</c:v>
                </c:pt>
                <c:pt idx="523">
                  <c:v>5.3136574075324461E-2</c:v>
                </c:pt>
                <c:pt idx="524">
                  <c:v>5.324074074451346E-2</c:v>
                </c:pt>
                <c:pt idx="525">
                  <c:v>5.3333333336922806E-2</c:v>
                </c:pt>
                <c:pt idx="526">
                  <c:v>5.3437499998835847E-2</c:v>
                </c:pt>
                <c:pt idx="527">
                  <c:v>5.3541666668024845E-2</c:v>
                </c:pt>
                <c:pt idx="528">
                  <c:v>5.3645833329937886E-2</c:v>
                </c:pt>
                <c:pt idx="529">
                  <c:v>5.3749999999126885E-2</c:v>
                </c:pt>
                <c:pt idx="530">
                  <c:v>5.3842592591536231E-2</c:v>
                </c:pt>
                <c:pt idx="531">
                  <c:v>5.394675926072523E-2</c:v>
                </c:pt>
                <c:pt idx="532">
                  <c:v>5.4050925922638271E-2</c:v>
                </c:pt>
                <c:pt idx="533">
                  <c:v>5.415509259182727E-2</c:v>
                </c:pt>
                <c:pt idx="534">
                  <c:v>5.4259259261016268E-2</c:v>
                </c:pt>
                <c:pt idx="535">
                  <c:v>5.4351851853425615E-2</c:v>
                </c:pt>
                <c:pt idx="536">
                  <c:v>5.4456018515338656E-2</c:v>
                </c:pt>
                <c:pt idx="537">
                  <c:v>5.4560185184527654E-2</c:v>
                </c:pt>
                <c:pt idx="538">
                  <c:v>5.4664351853716653E-2</c:v>
                </c:pt>
                <c:pt idx="539">
                  <c:v>5.4756944446125999E-2</c:v>
                </c:pt>
                <c:pt idx="540">
                  <c:v>5.486111110803904E-2</c:v>
                </c:pt>
                <c:pt idx="541">
                  <c:v>5.4965277777228039E-2</c:v>
                </c:pt>
                <c:pt idx="542">
                  <c:v>5.5069444446417037E-2</c:v>
                </c:pt>
                <c:pt idx="543">
                  <c:v>5.5173611108330078E-2</c:v>
                </c:pt>
                <c:pt idx="544">
                  <c:v>5.5266203700739425E-2</c:v>
                </c:pt>
                <c:pt idx="545">
                  <c:v>5.5370370369928423E-2</c:v>
                </c:pt>
                <c:pt idx="546">
                  <c:v>5.5474537039117422E-2</c:v>
                </c:pt>
                <c:pt idx="547">
                  <c:v>5.5578703701030463E-2</c:v>
                </c:pt>
                <c:pt idx="548">
                  <c:v>5.5671296293439809E-2</c:v>
                </c:pt>
                <c:pt idx="549">
                  <c:v>5.5775462962628808E-2</c:v>
                </c:pt>
                <c:pt idx="550">
                  <c:v>5.5879629631817807E-2</c:v>
                </c:pt>
                <c:pt idx="551">
                  <c:v>5.5983796293730848E-2</c:v>
                </c:pt>
                <c:pt idx="552">
                  <c:v>5.6087962962919846E-2</c:v>
                </c:pt>
                <c:pt idx="553">
                  <c:v>5.6180555555329192E-2</c:v>
                </c:pt>
                <c:pt idx="554">
                  <c:v>5.6284722224518191E-2</c:v>
                </c:pt>
                <c:pt idx="555">
                  <c:v>5.6388888886431232E-2</c:v>
                </c:pt>
                <c:pt idx="556">
                  <c:v>5.6493055555620231E-2</c:v>
                </c:pt>
                <c:pt idx="557">
                  <c:v>5.6585648148029577E-2</c:v>
                </c:pt>
                <c:pt idx="558">
                  <c:v>5.6689814817218576E-2</c:v>
                </c:pt>
                <c:pt idx="559">
                  <c:v>5.6793981479131617E-2</c:v>
                </c:pt>
                <c:pt idx="560">
                  <c:v>5.6898148148320615E-2</c:v>
                </c:pt>
                <c:pt idx="561">
                  <c:v>5.7002314817509614E-2</c:v>
                </c:pt>
                <c:pt idx="562">
                  <c:v>5.709490740991896E-2</c:v>
                </c:pt>
                <c:pt idx="563">
                  <c:v>5.7199074071832001E-2</c:v>
                </c:pt>
                <c:pt idx="564">
                  <c:v>5.7303240741021E-2</c:v>
                </c:pt>
                <c:pt idx="565">
                  <c:v>5.7407407410209998E-2</c:v>
                </c:pt>
                <c:pt idx="566">
                  <c:v>5.7500000002619345E-2</c:v>
                </c:pt>
                <c:pt idx="567">
                  <c:v>5.7604166664532386E-2</c:v>
                </c:pt>
                <c:pt idx="568">
                  <c:v>5.7708333333721384E-2</c:v>
                </c:pt>
                <c:pt idx="569">
                  <c:v>5.7812500002910383E-2</c:v>
                </c:pt>
                <c:pt idx="570">
                  <c:v>5.7916666664823424E-2</c:v>
                </c:pt>
                <c:pt idx="571">
                  <c:v>5.800925925723277E-2</c:v>
                </c:pt>
                <c:pt idx="572">
                  <c:v>5.8113425926421769E-2</c:v>
                </c:pt>
                <c:pt idx="573">
                  <c:v>5.8217592595610768E-2</c:v>
                </c:pt>
                <c:pt idx="574">
                  <c:v>5.8321759257523809E-2</c:v>
                </c:pt>
                <c:pt idx="575">
                  <c:v>5.8414351849933155E-2</c:v>
                </c:pt>
                <c:pt idx="576">
                  <c:v>5.8518518519122154E-2</c:v>
                </c:pt>
                <c:pt idx="577">
                  <c:v>5.8622685188311152E-2</c:v>
                </c:pt>
                <c:pt idx="578">
                  <c:v>5.8726851850224193E-2</c:v>
                </c:pt>
                <c:pt idx="579">
                  <c:v>5.8831018519413192E-2</c:v>
                </c:pt>
                <c:pt idx="580">
                  <c:v>5.8923611111822538E-2</c:v>
                </c:pt>
                <c:pt idx="581">
                  <c:v>5.9027777781011537E-2</c:v>
                </c:pt>
                <c:pt idx="582">
                  <c:v>5.9131944442924578E-2</c:v>
                </c:pt>
                <c:pt idx="583">
                  <c:v>5.9236111112113576E-2</c:v>
                </c:pt>
                <c:pt idx="584">
                  <c:v>5.9328703704522923E-2</c:v>
                </c:pt>
                <c:pt idx="585">
                  <c:v>5.9432870373711921E-2</c:v>
                </c:pt>
                <c:pt idx="586">
                  <c:v>5.9537037035624962E-2</c:v>
                </c:pt>
                <c:pt idx="587">
                  <c:v>5.9641203704813961E-2</c:v>
                </c:pt>
                <c:pt idx="588">
                  <c:v>5.974537037400296E-2</c:v>
                </c:pt>
                <c:pt idx="589">
                  <c:v>5.9837962966412306E-2</c:v>
                </c:pt>
                <c:pt idx="590">
                  <c:v>5.9942129628325347E-2</c:v>
                </c:pt>
                <c:pt idx="591">
                  <c:v>6.0046296297514345E-2</c:v>
                </c:pt>
                <c:pt idx="592">
                  <c:v>6.0150462966703344E-2</c:v>
                </c:pt>
                <c:pt idx="593">
                  <c:v>6.024305555911269E-2</c:v>
                </c:pt>
                <c:pt idx="594">
                  <c:v>6.0347222221025731E-2</c:v>
                </c:pt>
                <c:pt idx="595">
                  <c:v>6.045138889021473E-2</c:v>
                </c:pt>
                <c:pt idx="596">
                  <c:v>6.0555555552127771E-2</c:v>
                </c:pt>
                <c:pt idx="597">
                  <c:v>6.065972222131677E-2</c:v>
                </c:pt>
                <c:pt idx="598">
                  <c:v>6.0752314813726116E-2</c:v>
                </c:pt>
                <c:pt idx="599">
                  <c:v>6.0856481482915115E-2</c:v>
                </c:pt>
                <c:pt idx="600">
                  <c:v>6.0960648144828156E-2</c:v>
                </c:pt>
                <c:pt idx="601">
                  <c:v>6.1064814814017154E-2</c:v>
                </c:pt>
                <c:pt idx="602">
                  <c:v>6.1157407406426501E-2</c:v>
                </c:pt>
                <c:pt idx="603">
                  <c:v>6.1261574075615499E-2</c:v>
                </c:pt>
                <c:pt idx="604">
                  <c:v>6.136574073752854E-2</c:v>
                </c:pt>
                <c:pt idx="605">
                  <c:v>6.1469907406717539E-2</c:v>
                </c:pt>
                <c:pt idx="606">
                  <c:v>6.1574074075906537E-2</c:v>
                </c:pt>
                <c:pt idx="607">
                  <c:v>6.1666666668315884E-2</c:v>
                </c:pt>
                <c:pt idx="608">
                  <c:v>6.1770833330228925E-2</c:v>
                </c:pt>
                <c:pt idx="609">
                  <c:v>6.1874999999417923E-2</c:v>
                </c:pt>
                <c:pt idx="610">
                  <c:v>6.1979166668606922E-2</c:v>
                </c:pt>
                <c:pt idx="611">
                  <c:v>6.2071759261016268E-2</c:v>
                </c:pt>
                <c:pt idx="612">
                  <c:v>6.2175925922929309E-2</c:v>
                </c:pt>
                <c:pt idx="613">
                  <c:v>6.2280092592118308E-2</c:v>
                </c:pt>
                <c:pt idx="614">
                  <c:v>6.2384259261307307E-2</c:v>
                </c:pt>
                <c:pt idx="615">
                  <c:v>6.2488425923220348E-2</c:v>
                </c:pt>
                <c:pt idx="616">
                  <c:v>6.2581018515629694E-2</c:v>
                </c:pt>
                <c:pt idx="617">
                  <c:v>6.2685185184818693E-2</c:v>
                </c:pt>
                <c:pt idx="618">
                  <c:v>6.2789351854007691E-2</c:v>
                </c:pt>
                <c:pt idx="619">
                  <c:v>6.2893518515920732E-2</c:v>
                </c:pt>
                <c:pt idx="620">
                  <c:v>6.2986111108330078E-2</c:v>
                </c:pt>
                <c:pt idx="621">
                  <c:v>6.3090277777519077E-2</c:v>
                </c:pt>
                <c:pt idx="622">
                  <c:v>6.3194444446708076E-2</c:v>
                </c:pt>
                <c:pt idx="623">
                  <c:v>6.3298611108621117E-2</c:v>
                </c:pt>
                <c:pt idx="624">
                  <c:v>6.3402777777810115E-2</c:v>
                </c:pt>
                <c:pt idx="625">
                  <c:v>6.3495370370219462E-2</c:v>
                </c:pt>
                <c:pt idx="626">
                  <c:v>6.359953703940846E-2</c:v>
                </c:pt>
                <c:pt idx="627">
                  <c:v>6.3703703701321501E-2</c:v>
                </c:pt>
                <c:pt idx="628">
                  <c:v>6.38078703705105E-2</c:v>
                </c:pt>
                <c:pt idx="629">
                  <c:v>6.3912037039699499E-2</c:v>
                </c:pt>
                <c:pt idx="630">
                  <c:v>6.4004629632108845E-2</c:v>
                </c:pt>
                <c:pt idx="631">
                  <c:v>6.4108796294021886E-2</c:v>
                </c:pt>
                <c:pt idx="632">
                  <c:v>6.4212962963210884E-2</c:v>
                </c:pt>
                <c:pt idx="633">
                  <c:v>6.4317129632399883E-2</c:v>
                </c:pt>
                <c:pt idx="634">
                  <c:v>6.4409722224809229E-2</c:v>
                </c:pt>
                <c:pt idx="635">
                  <c:v>6.451388888672227E-2</c:v>
                </c:pt>
                <c:pt idx="636">
                  <c:v>6.4618055555911269E-2</c:v>
                </c:pt>
                <c:pt idx="637">
                  <c:v>6.4722222225100268E-2</c:v>
                </c:pt>
                <c:pt idx="638">
                  <c:v>6.4826388887013309E-2</c:v>
                </c:pt>
                <c:pt idx="639">
                  <c:v>6.4918981479422655E-2</c:v>
                </c:pt>
                <c:pt idx="640">
                  <c:v>6.5023148148611654E-2</c:v>
                </c:pt>
                <c:pt idx="641">
                  <c:v>6.5127314817800652E-2</c:v>
                </c:pt>
                <c:pt idx="642">
                  <c:v>6.5231481479713693E-2</c:v>
                </c:pt>
                <c:pt idx="643">
                  <c:v>6.532407407212304E-2</c:v>
                </c:pt>
                <c:pt idx="644">
                  <c:v>6.5428240741312038E-2</c:v>
                </c:pt>
                <c:pt idx="645">
                  <c:v>6.5532407410501037E-2</c:v>
                </c:pt>
                <c:pt idx="646">
                  <c:v>6.5636574072414078E-2</c:v>
                </c:pt>
                <c:pt idx="647">
                  <c:v>6.5740740741603076E-2</c:v>
                </c:pt>
                <c:pt idx="648">
                  <c:v>6.5833333334012423E-2</c:v>
                </c:pt>
                <c:pt idx="649">
                  <c:v>6.5937500003201421E-2</c:v>
                </c:pt>
                <c:pt idx="650">
                  <c:v>6.6041666665114462E-2</c:v>
                </c:pt>
                <c:pt idx="651">
                  <c:v>6.6145833334303461E-2</c:v>
                </c:pt>
                <c:pt idx="652">
                  <c:v>6.6238425926712807E-2</c:v>
                </c:pt>
                <c:pt idx="653">
                  <c:v>6.6342592595901806E-2</c:v>
                </c:pt>
                <c:pt idx="654">
                  <c:v>6.6446759257814847E-2</c:v>
                </c:pt>
                <c:pt idx="655">
                  <c:v>6.6550925927003846E-2</c:v>
                </c:pt>
                <c:pt idx="656">
                  <c:v>6.6655092596192844E-2</c:v>
                </c:pt>
                <c:pt idx="657">
                  <c:v>6.674768518860219E-2</c:v>
                </c:pt>
                <c:pt idx="658">
                  <c:v>6.6851851850515231E-2</c:v>
                </c:pt>
                <c:pt idx="659">
                  <c:v>6.695601851970423E-2</c:v>
                </c:pt>
                <c:pt idx="660">
                  <c:v>6.7060185188893229E-2</c:v>
                </c:pt>
                <c:pt idx="661">
                  <c:v>6.7152777781302575E-2</c:v>
                </c:pt>
                <c:pt idx="662">
                  <c:v>6.7256944443215616E-2</c:v>
                </c:pt>
                <c:pt idx="663">
                  <c:v>6.7361111112404615E-2</c:v>
                </c:pt>
                <c:pt idx="664">
                  <c:v>6.7465277774317656E-2</c:v>
                </c:pt>
                <c:pt idx="665">
                  <c:v>6.7569444443506654E-2</c:v>
                </c:pt>
                <c:pt idx="666">
                  <c:v>6.7662037035916001E-2</c:v>
                </c:pt>
                <c:pt idx="667">
                  <c:v>6.7766203705104999E-2</c:v>
                </c:pt>
                <c:pt idx="668">
                  <c:v>6.787037036701804E-2</c:v>
                </c:pt>
                <c:pt idx="669">
                  <c:v>6.7974537036207039E-2</c:v>
                </c:pt>
                <c:pt idx="670">
                  <c:v>6.8067129628616385E-2</c:v>
                </c:pt>
                <c:pt idx="671">
                  <c:v>6.8171296297805384E-2</c:v>
                </c:pt>
                <c:pt idx="672">
                  <c:v>6.8275462959718425E-2</c:v>
                </c:pt>
                <c:pt idx="673">
                  <c:v>6.8379629628907423E-2</c:v>
                </c:pt>
                <c:pt idx="674">
                  <c:v>6.8483796298096422E-2</c:v>
                </c:pt>
                <c:pt idx="675">
                  <c:v>6.8576388890505768E-2</c:v>
                </c:pt>
                <c:pt idx="676">
                  <c:v>6.8680555552418809E-2</c:v>
                </c:pt>
                <c:pt idx="677">
                  <c:v>6.8784722221607808E-2</c:v>
                </c:pt>
                <c:pt idx="678">
                  <c:v>6.8888888890796807E-2</c:v>
                </c:pt>
                <c:pt idx="679">
                  <c:v>6.8981481483206153E-2</c:v>
                </c:pt>
                <c:pt idx="680">
                  <c:v>6.9085648145119194E-2</c:v>
                </c:pt>
                <c:pt idx="681">
                  <c:v>6.9189814814308193E-2</c:v>
                </c:pt>
                <c:pt idx="682">
                  <c:v>6.9293981483497191E-2</c:v>
                </c:pt>
                <c:pt idx="683">
                  <c:v>6.9398148145410232E-2</c:v>
                </c:pt>
                <c:pt idx="684">
                  <c:v>6.9490740737819578E-2</c:v>
                </c:pt>
                <c:pt idx="685">
                  <c:v>6.9594907407008577E-2</c:v>
                </c:pt>
                <c:pt idx="686">
                  <c:v>6.9699074076197576E-2</c:v>
                </c:pt>
                <c:pt idx="687">
                  <c:v>6.9803240738110617E-2</c:v>
                </c:pt>
                <c:pt idx="688">
                  <c:v>6.9895833330519963E-2</c:v>
                </c:pt>
                <c:pt idx="689">
                  <c:v>6.9999999999708962E-2</c:v>
                </c:pt>
                <c:pt idx="690">
                  <c:v>7.010416666889796E-2</c:v>
                </c:pt>
                <c:pt idx="691">
                  <c:v>7.0208333330811001E-2</c:v>
                </c:pt>
                <c:pt idx="692">
                  <c:v>7.03125E-2</c:v>
                </c:pt>
                <c:pt idx="693">
                  <c:v>7.0405092592409346E-2</c:v>
                </c:pt>
                <c:pt idx="694">
                  <c:v>7.0509259261598345E-2</c:v>
                </c:pt>
                <c:pt idx="695">
                  <c:v>7.0613425923511386E-2</c:v>
                </c:pt>
                <c:pt idx="696">
                  <c:v>7.0717592592700385E-2</c:v>
                </c:pt>
                <c:pt idx="697">
                  <c:v>7.0810185185109731E-2</c:v>
                </c:pt>
                <c:pt idx="698">
                  <c:v>7.0914351854298729E-2</c:v>
                </c:pt>
                <c:pt idx="699">
                  <c:v>7.101851851621177E-2</c:v>
                </c:pt>
                <c:pt idx="700">
                  <c:v>7.1122685185400769E-2</c:v>
                </c:pt>
                <c:pt idx="701">
                  <c:v>7.1226851854589768E-2</c:v>
                </c:pt>
                <c:pt idx="702">
                  <c:v>7.1319444446999114E-2</c:v>
                </c:pt>
                <c:pt idx="703">
                  <c:v>7.1423611108912155E-2</c:v>
                </c:pt>
                <c:pt idx="704">
                  <c:v>7.1527777778101154E-2</c:v>
                </c:pt>
                <c:pt idx="705">
                  <c:v>7.1631944447290152E-2</c:v>
                </c:pt>
                <c:pt idx="706">
                  <c:v>7.1724537039699499E-2</c:v>
                </c:pt>
                <c:pt idx="707">
                  <c:v>7.182870370161254E-2</c:v>
                </c:pt>
                <c:pt idx="708">
                  <c:v>7.1932870370801538E-2</c:v>
                </c:pt>
                <c:pt idx="709">
                  <c:v>7.2037037039990537E-2</c:v>
                </c:pt>
                <c:pt idx="710">
                  <c:v>7.2141203701903578E-2</c:v>
                </c:pt>
                <c:pt idx="711">
                  <c:v>7.2233796294312924E-2</c:v>
                </c:pt>
                <c:pt idx="712">
                  <c:v>7.2337962963501923E-2</c:v>
                </c:pt>
                <c:pt idx="713">
                  <c:v>7.2442129632690921E-2</c:v>
                </c:pt>
                <c:pt idx="714">
                  <c:v>7.2546296294603962E-2</c:v>
                </c:pt>
                <c:pt idx="715">
                  <c:v>7.2638888887013309E-2</c:v>
                </c:pt>
                <c:pt idx="716">
                  <c:v>7.2743055556202307E-2</c:v>
                </c:pt>
              </c:numCache>
            </c:numRef>
          </c:xVal>
          <c:yVal>
            <c:numRef>
              <c:f>'672011220 PM'!$E$3:$E$789</c:f>
              <c:numCache>
                <c:formatCode>General</c:formatCode>
                <c:ptCount val="787"/>
                <c:pt idx="0">
                  <c:v>32.352262000000003</c:v>
                </c:pt>
                <c:pt idx="1">
                  <c:v>32.315581999999999</c:v>
                </c:pt>
                <c:pt idx="2">
                  <c:v>32.348768999999997</c:v>
                </c:pt>
                <c:pt idx="3">
                  <c:v>32.294621999999997</c:v>
                </c:pt>
                <c:pt idx="4">
                  <c:v>32.399422000000001</c:v>
                </c:pt>
                <c:pt idx="5">
                  <c:v>32.395929000000002</c:v>
                </c:pt>
                <c:pt idx="6">
                  <c:v>32.357501999999997</c:v>
                </c:pt>
                <c:pt idx="7">
                  <c:v>32.392435999999996</c:v>
                </c:pt>
                <c:pt idx="8">
                  <c:v>32.446581999999999</c:v>
                </c:pt>
                <c:pt idx="9">
                  <c:v>32.357501999999997</c:v>
                </c:pt>
                <c:pt idx="10">
                  <c:v>32.409902000000002</c:v>
                </c:pt>
                <c:pt idx="11">
                  <c:v>32.429116</c:v>
                </c:pt>
                <c:pt idx="12">
                  <c:v>32.443089000000001</c:v>
                </c:pt>
                <c:pt idx="13">
                  <c:v>32.476275999999999</c:v>
                </c:pt>
                <c:pt idx="14">
                  <c:v>32.465795999999997</c:v>
                </c:pt>
                <c:pt idx="15">
                  <c:v>32.469289000000003</c:v>
                </c:pt>
                <c:pt idx="16">
                  <c:v>32.490248999999999</c:v>
                </c:pt>
                <c:pt idx="17">
                  <c:v>32.518196000000003</c:v>
                </c:pt>
                <c:pt idx="18">
                  <c:v>32.465795999999997</c:v>
                </c:pt>
                <c:pt idx="19">
                  <c:v>32.521689000000002</c:v>
                </c:pt>
                <c:pt idx="20">
                  <c:v>32.495488999999999</c:v>
                </c:pt>
                <c:pt idx="21">
                  <c:v>32.523435999999997</c:v>
                </c:pt>
                <c:pt idx="22">
                  <c:v>32.493741999999997</c:v>
                </c:pt>
                <c:pt idx="23">
                  <c:v>32.591555999999997</c:v>
                </c:pt>
                <c:pt idx="24">
                  <c:v>32.533915999999998</c:v>
                </c:pt>
                <c:pt idx="25">
                  <c:v>32.581076000000003</c:v>
                </c:pt>
                <c:pt idx="26">
                  <c:v>32.635221999999999</c:v>
                </c:pt>
                <c:pt idx="27">
                  <c:v>32.577582</c:v>
                </c:pt>
                <c:pt idx="28">
                  <c:v>32.605528999999997</c:v>
                </c:pt>
                <c:pt idx="29">
                  <c:v>32.609022000000003</c:v>
                </c:pt>
                <c:pt idx="30">
                  <c:v>32.582822</c:v>
                </c:pt>
                <c:pt idx="31">
                  <c:v>32.574089000000001</c:v>
                </c:pt>
                <c:pt idx="32">
                  <c:v>32.631729</c:v>
                </c:pt>
                <c:pt idx="33">
                  <c:v>32.666662000000002</c:v>
                </c:pt>
                <c:pt idx="34">
                  <c:v>32.609022000000003</c:v>
                </c:pt>
                <c:pt idx="35">
                  <c:v>32.691116000000001</c:v>
                </c:pt>
                <c:pt idx="36">
                  <c:v>32.696356000000002</c:v>
                </c:pt>
                <c:pt idx="37">
                  <c:v>32.654435999999997</c:v>
                </c:pt>
                <c:pt idx="38">
                  <c:v>32.703341999999999</c:v>
                </c:pt>
                <c:pt idx="39">
                  <c:v>32.705089000000001</c:v>
                </c:pt>
                <c:pt idx="40">
                  <c:v>32.652689000000002</c:v>
                </c:pt>
                <c:pt idx="41">
                  <c:v>32.696356000000002</c:v>
                </c:pt>
                <c:pt idx="42">
                  <c:v>32.715569000000002</c:v>
                </c:pt>
                <c:pt idx="43">
                  <c:v>32.684128999999999</c:v>
                </c:pt>
                <c:pt idx="44">
                  <c:v>32.740022000000003</c:v>
                </c:pt>
                <c:pt idx="45">
                  <c:v>32.759236000000001</c:v>
                </c:pt>
                <c:pt idx="46">
                  <c:v>32.766221999999999</c:v>
                </c:pt>
                <c:pt idx="47">
                  <c:v>32.767969000000001</c:v>
                </c:pt>
                <c:pt idx="48">
                  <c:v>32.783689000000003</c:v>
                </c:pt>
                <c:pt idx="49">
                  <c:v>32.837836000000003</c:v>
                </c:pt>
                <c:pt idx="50">
                  <c:v>32.933902000000003</c:v>
                </c:pt>
                <c:pt idx="51">
                  <c:v>32.888489</c:v>
                </c:pt>
                <c:pt idx="52">
                  <c:v>32.846569000000002</c:v>
                </c:pt>
                <c:pt idx="53">
                  <c:v>32.958356000000002</c:v>
                </c:pt>
                <c:pt idx="54">
                  <c:v>32.878008999999999</c:v>
                </c:pt>
                <c:pt idx="55">
                  <c:v>32.937396</c:v>
                </c:pt>
                <c:pt idx="56">
                  <c:v>32.984555999999998</c:v>
                </c:pt>
                <c:pt idx="57">
                  <c:v>32.993288999999997</c:v>
                </c:pt>
                <c:pt idx="58">
                  <c:v>33.042195999999997</c:v>
                </c:pt>
                <c:pt idx="59">
                  <c:v>33.073636</c:v>
                </c:pt>
                <c:pt idx="60">
                  <c:v>33.183675999999998</c:v>
                </c:pt>
                <c:pt idx="61">
                  <c:v>33.187168999999997</c:v>
                </c:pt>
                <c:pt idx="62">
                  <c:v>33.159222</c:v>
                </c:pt>
                <c:pt idx="63">
                  <c:v>33.248302000000002</c:v>
                </c:pt>
                <c:pt idx="64">
                  <c:v>33.291969000000002</c:v>
                </c:pt>
                <c:pt idx="65">
                  <c:v>33.333888999999999</c:v>
                </c:pt>
                <c:pt idx="66">
                  <c:v>33.447422000000003</c:v>
                </c:pt>
                <c:pt idx="67">
                  <c:v>33.468381999999998</c:v>
                </c:pt>
                <c:pt idx="68">
                  <c:v>33.580168999999998</c:v>
                </c:pt>
                <c:pt idx="69">
                  <c:v>33.566195999999998</c:v>
                </c:pt>
                <c:pt idx="70">
                  <c:v>33.674489000000001</c:v>
                </c:pt>
                <c:pt idx="71">
                  <c:v>33.697195999999998</c:v>
                </c:pt>
                <c:pt idx="72">
                  <c:v>33.803742</c:v>
                </c:pt>
                <c:pt idx="73">
                  <c:v>33.878849000000002</c:v>
                </c:pt>
                <c:pt idx="74">
                  <c:v>33.969676</c:v>
                </c:pt>
                <c:pt idx="75">
                  <c:v>33.974916</c:v>
                </c:pt>
                <c:pt idx="76">
                  <c:v>34.107661999999998</c:v>
                </c:pt>
                <c:pt idx="77">
                  <c:v>34.161808999999998</c:v>
                </c:pt>
                <c:pt idx="78">
                  <c:v>34.268355999999997</c:v>
                </c:pt>
                <c:pt idx="79">
                  <c:v>34.291061999999997</c:v>
                </c:pt>
                <c:pt idx="80">
                  <c:v>34.432541999999998</c:v>
                </c:pt>
                <c:pt idx="81">
                  <c:v>34.484941999999997</c:v>
                </c:pt>
                <c:pt idx="82">
                  <c:v>34.596729000000003</c:v>
                </c:pt>
                <c:pt idx="83">
                  <c:v>34.689301999999998</c:v>
                </c:pt>
                <c:pt idx="84">
                  <c:v>34.822049</c:v>
                </c:pt>
                <c:pt idx="85">
                  <c:v>34.895409000000001</c:v>
                </c:pt>
                <c:pt idx="86">
                  <c:v>34.947808999999999</c:v>
                </c:pt>
                <c:pt idx="87">
                  <c:v>35.138196000000001</c:v>
                </c:pt>
                <c:pt idx="88">
                  <c:v>35.298889000000003</c:v>
                </c:pt>
                <c:pt idx="89">
                  <c:v>35.396701999999998</c:v>
                </c:pt>
                <c:pt idx="90">
                  <c:v>35.517221999999997</c:v>
                </c:pt>
                <c:pt idx="91">
                  <c:v>35.616782000000001</c:v>
                </c:pt>
                <c:pt idx="92">
                  <c:v>35.765248999999997</c:v>
                </c:pt>
                <c:pt idx="93">
                  <c:v>35.885769000000003</c:v>
                </c:pt>
                <c:pt idx="94">
                  <c:v>36.051701999999999</c:v>
                </c:pt>
                <c:pt idx="95">
                  <c:v>36.214142000000002</c:v>
                </c:pt>
                <c:pt idx="96">
                  <c:v>36.341648999999997</c:v>
                </c:pt>
                <c:pt idx="97">
                  <c:v>36.463915999999998</c:v>
                </c:pt>
                <c:pt idx="98">
                  <c:v>36.622861999999998</c:v>
                </c:pt>
                <c:pt idx="99">
                  <c:v>36.802768999999998</c:v>
                </c:pt>
                <c:pt idx="100">
                  <c:v>37.022849000000001</c:v>
                </c:pt>
                <c:pt idx="101">
                  <c:v>37.167822000000001</c:v>
                </c:pt>
                <c:pt idx="102">
                  <c:v>37.263888999999999</c:v>
                </c:pt>
                <c:pt idx="103">
                  <c:v>37.463009</c:v>
                </c:pt>
                <c:pt idx="104">
                  <c:v>37.646408999999998</c:v>
                </c:pt>
                <c:pt idx="105">
                  <c:v>37.866489000000001</c:v>
                </c:pt>
                <c:pt idx="106">
                  <c:v>37.997489000000002</c:v>
                </c:pt>
                <c:pt idx="107">
                  <c:v>38.255996000000003</c:v>
                </c:pt>
                <c:pt idx="108">
                  <c:v>38.397475999999997</c:v>
                </c:pt>
                <c:pt idx="109">
                  <c:v>38.636769000000001</c:v>
                </c:pt>
                <c:pt idx="110">
                  <c:v>38.893529000000001</c:v>
                </c:pt>
                <c:pt idx="111">
                  <c:v>39.028022</c:v>
                </c:pt>
                <c:pt idx="112">
                  <c:v>39.251595999999999</c:v>
                </c:pt>
                <c:pt idx="113">
                  <c:v>39.459448999999999</c:v>
                </c:pt>
                <c:pt idx="114">
                  <c:v>39.676036000000003</c:v>
                </c:pt>
                <c:pt idx="115">
                  <c:v>39.936289000000002</c:v>
                </c:pt>
                <c:pt idx="116">
                  <c:v>40.166848999999999</c:v>
                </c:pt>
                <c:pt idx="117">
                  <c:v>40.435836000000002</c:v>
                </c:pt>
                <c:pt idx="118">
                  <c:v>40.715302000000001</c:v>
                </c:pt>
                <c:pt idx="119">
                  <c:v>41.010489</c:v>
                </c:pt>
                <c:pt idx="120">
                  <c:v>41.272489</c:v>
                </c:pt>
                <c:pt idx="121">
                  <c:v>41.536236000000002</c:v>
                </c:pt>
                <c:pt idx="122">
                  <c:v>41.812209000000003</c:v>
                </c:pt>
                <c:pt idx="123">
                  <c:v>42.112636000000002</c:v>
                </c:pt>
                <c:pt idx="124">
                  <c:v>42.425288999999999</c:v>
                </c:pt>
                <c:pt idx="125">
                  <c:v>42.739688999999998</c:v>
                </c:pt>
                <c:pt idx="126">
                  <c:v>43.080289</c:v>
                </c:pt>
                <c:pt idx="127">
                  <c:v>43.419142000000001</c:v>
                </c:pt>
                <c:pt idx="128">
                  <c:v>43.880262000000002</c:v>
                </c:pt>
                <c:pt idx="129">
                  <c:v>44.329155999999998</c:v>
                </c:pt>
                <c:pt idx="130">
                  <c:v>44.973675999999998</c:v>
                </c:pt>
                <c:pt idx="131">
                  <c:v>48.701062</c:v>
                </c:pt>
                <c:pt idx="132">
                  <c:v>53.032795999999998</c:v>
                </c:pt>
                <c:pt idx="133">
                  <c:v>56.246662000000001</c:v>
                </c:pt>
                <c:pt idx="134">
                  <c:v>58.428249000000001</c:v>
                </c:pt>
                <c:pt idx="135">
                  <c:v>60.119022000000001</c:v>
                </c:pt>
                <c:pt idx="136">
                  <c:v>61.422035999999999</c:v>
                </c:pt>
                <c:pt idx="137">
                  <c:v>62.403661999999997</c:v>
                </c:pt>
                <c:pt idx="138">
                  <c:v>63.256036000000002</c:v>
                </c:pt>
                <c:pt idx="139">
                  <c:v>64.082209000000006</c:v>
                </c:pt>
                <c:pt idx="140">
                  <c:v>64.782622000000003</c:v>
                </c:pt>
                <c:pt idx="141">
                  <c:v>65.371249000000006</c:v>
                </c:pt>
                <c:pt idx="142">
                  <c:v>66.021009000000006</c:v>
                </c:pt>
                <c:pt idx="143">
                  <c:v>66.534529000000006</c:v>
                </c:pt>
                <c:pt idx="144">
                  <c:v>67.070756000000003</c:v>
                </c:pt>
                <c:pt idx="145">
                  <c:v>67.491702000000004</c:v>
                </c:pt>
                <c:pt idx="146">
                  <c:v>67.898675999999995</c:v>
                </c:pt>
                <c:pt idx="147">
                  <c:v>68.351061999999999</c:v>
                </c:pt>
                <c:pt idx="148">
                  <c:v>68.668955999999994</c:v>
                </c:pt>
                <c:pt idx="149">
                  <c:v>69.056715999999994</c:v>
                </c:pt>
                <c:pt idx="150">
                  <c:v>69.348409000000004</c:v>
                </c:pt>
                <c:pt idx="151">
                  <c:v>69.633116000000001</c:v>
                </c:pt>
                <c:pt idx="152">
                  <c:v>70.022621999999998</c:v>
                </c:pt>
                <c:pt idx="153">
                  <c:v>70.279381999999998</c:v>
                </c:pt>
                <c:pt idx="154">
                  <c:v>70.553608999999994</c:v>
                </c:pt>
                <c:pt idx="155">
                  <c:v>70.791156000000001</c:v>
                </c:pt>
                <c:pt idx="156">
                  <c:v>71.051409000000007</c:v>
                </c:pt>
                <c:pt idx="157">
                  <c:v>71.215596000000005</c:v>
                </c:pt>
                <c:pt idx="158">
                  <c:v>71.488076000000007</c:v>
                </c:pt>
                <c:pt idx="159">
                  <c:v>71.613836000000006</c:v>
                </c:pt>
                <c:pt idx="160">
                  <c:v>71.889809</c:v>
                </c:pt>
                <c:pt idx="161">
                  <c:v>72.050501999999994</c:v>
                </c:pt>
                <c:pt idx="162">
                  <c:v>72.223421999999999</c:v>
                </c:pt>
                <c:pt idx="163">
                  <c:v>72.398088999999999</c:v>
                </c:pt>
                <c:pt idx="164">
                  <c:v>72.513368999999997</c:v>
                </c:pt>
                <c:pt idx="165">
                  <c:v>72.726461999999998</c:v>
                </c:pt>
                <c:pt idx="166">
                  <c:v>72.845236</c:v>
                </c:pt>
                <c:pt idx="167">
                  <c:v>72.953529000000003</c:v>
                </c:pt>
                <c:pt idx="168">
                  <c:v>73.061822000000006</c:v>
                </c:pt>
                <c:pt idx="169">
                  <c:v>73.236489000000006</c:v>
                </c:pt>
                <c:pt idx="170">
                  <c:v>73.397182000000001</c:v>
                </c:pt>
                <c:pt idx="171">
                  <c:v>73.379716000000002</c:v>
                </c:pt>
                <c:pt idx="172">
                  <c:v>73.458315999999996</c:v>
                </c:pt>
                <c:pt idx="173">
                  <c:v>73.599795999999998</c:v>
                </c:pt>
                <c:pt idx="174">
                  <c:v>73.767476000000002</c:v>
                </c:pt>
                <c:pt idx="175">
                  <c:v>73.755249000000006</c:v>
                </c:pt>
                <c:pt idx="176">
                  <c:v>73.938648999999998</c:v>
                </c:pt>
                <c:pt idx="177">
                  <c:v>73.982315999999997</c:v>
                </c:pt>
                <c:pt idx="178">
                  <c:v>74.048688999999996</c:v>
                </c:pt>
                <c:pt idx="179">
                  <c:v>74.228595999999996</c:v>
                </c:pt>
                <c:pt idx="180">
                  <c:v>74.287982</c:v>
                </c:pt>
                <c:pt idx="181">
                  <c:v>74.307196000000005</c:v>
                </c:pt>
                <c:pt idx="182">
                  <c:v>74.422476000000003</c:v>
                </c:pt>
                <c:pt idx="183">
                  <c:v>74.460902000000004</c:v>
                </c:pt>
                <c:pt idx="184">
                  <c:v>74.544741999999999</c:v>
                </c:pt>
                <c:pt idx="185">
                  <c:v>74.598889</c:v>
                </c:pt>
                <c:pt idx="186">
                  <c:v>74.668756000000002</c:v>
                </c:pt>
                <c:pt idx="187">
                  <c:v>74.749101999999993</c:v>
                </c:pt>
                <c:pt idx="188">
                  <c:v>74.881849000000003</c:v>
                </c:pt>
                <c:pt idx="189">
                  <c:v>74.942982000000001</c:v>
                </c:pt>
                <c:pt idx="190">
                  <c:v>74.962196000000006</c:v>
                </c:pt>
                <c:pt idx="191">
                  <c:v>75.068742</c:v>
                </c:pt>
                <c:pt idx="192">
                  <c:v>75.131621999999993</c:v>
                </c:pt>
                <c:pt idx="193">
                  <c:v>75.203236000000004</c:v>
                </c:pt>
                <c:pt idx="194">
                  <c:v>75.246902000000006</c:v>
                </c:pt>
                <c:pt idx="195">
                  <c:v>75.313276000000002</c:v>
                </c:pt>
                <c:pt idx="196">
                  <c:v>75.435541999999998</c:v>
                </c:pt>
                <c:pt idx="197">
                  <c:v>75.465236000000004</c:v>
                </c:pt>
                <c:pt idx="198">
                  <c:v>75.486196000000007</c:v>
                </c:pt>
                <c:pt idx="199">
                  <c:v>75.515889000000001</c:v>
                </c:pt>
                <c:pt idx="200">
                  <c:v>75.479208999999997</c:v>
                </c:pt>
                <c:pt idx="201">
                  <c:v>75.582262</c:v>
                </c:pt>
                <c:pt idx="202">
                  <c:v>75.650381999999993</c:v>
                </c:pt>
                <c:pt idx="203">
                  <c:v>75.708022</c:v>
                </c:pt>
                <c:pt idx="204">
                  <c:v>75.742956000000007</c:v>
                </c:pt>
                <c:pt idx="205">
                  <c:v>75.825049000000007</c:v>
                </c:pt>
                <c:pt idx="206">
                  <c:v>75.769155999999995</c:v>
                </c:pt>
                <c:pt idx="207">
                  <c:v>75.809329000000005</c:v>
                </c:pt>
                <c:pt idx="208">
                  <c:v>75.870462000000003</c:v>
                </c:pt>
                <c:pt idx="209">
                  <c:v>75.887929</c:v>
                </c:pt>
                <c:pt idx="210">
                  <c:v>75.921115999999998</c:v>
                </c:pt>
                <c:pt idx="211">
                  <c:v>76.004956000000007</c:v>
                </c:pt>
                <c:pt idx="212">
                  <c:v>76.024169000000001</c:v>
                </c:pt>
                <c:pt idx="213">
                  <c:v>76.018929</c:v>
                </c:pt>
                <c:pt idx="214">
                  <c:v>76.099276000000003</c:v>
                </c:pt>
                <c:pt idx="215">
                  <c:v>76.090541999999999</c:v>
                </c:pt>
                <c:pt idx="216">
                  <c:v>76.064341999999996</c:v>
                </c:pt>
                <c:pt idx="217">
                  <c:v>76.121982000000003</c:v>
                </c:pt>
                <c:pt idx="218">
                  <c:v>76.148182000000006</c:v>
                </c:pt>
                <c:pt idx="219">
                  <c:v>76.113248999999996</c:v>
                </c:pt>
                <c:pt idx="220">
                  <c:v>76.202329000000006</c:v>
                </c:pt>
                <c:pt idx="221">
                  <c:v>76.209316000000001</c:v>
                </c:pt>
                <c:pt idx="222">
                  <c:v>76.221541999999999</c:v>
                </c:pt>
                <c:pt idx="223">
                  <c:v>76.242502000000002</c:v>
                </c:pt>
                <c:pt idx="224">
                  <c:v>76.242502000000002</c:v>
                </c:pt>
                <c:pt idx="225">
                  <c:v>76.265208999999999</c:v>
                </c:pt>
                <c:pt idx="226">
                  <c:v>76.277435999999994</c:v>
                </c:pt>
                <c:pt idx="227">
                  <c:v>76.349048999999994</c:v>
                </c:pt>
                <c:pt idx="228">
                  <c:v>76.397955999999994</c:v>
                </c:pt>
                <c:pt idx="229">
                  <c:v>76.394462000000004</c:v>
                </c:pt>
                <c:pt idx="230">
                  <c:v>76.462581999999998</c:v>
                </c:pt>
                <c:pt idx="231">
                  <c:v>76.544675999999995</c:v>
                </c:pt>
                <c:pt idx="232">
                  <c:v>76.556901999999994</c:v>
                </c:pt>
                <c:pt idx="233">
                  <c:v>76.630262000000002</c:v>
                </c:pt>
                <c:pt idx="234">
                  <c:v>76.555155999999997</c:v>
                </c:pt>
                <c:pt idx="235">
                  <c:v>76.597076000000001</c:v>
                </c:pt>
                <c:pt idx="236">
                  <c:v>76.726329000000007</c:v>
                </c:pt>
                <c:pt idx="237">
                  <c:v>76.649476000000007</c:v>
                </c:pt>
                <c:pt idx="238">
                  <c:v>76.728076000000001</c:v>
                </c:pt>
                <c:pt idx="239">
                  <c:v>76.789209</c:v>
                </c:pt>
                <c:pt idx="240">
                  <c:v>76.722836000000001</c:v>
                </c:pt>
                <c:pt idx="241">
                  <c:v>76.740302</c:v>
                </c:pt>
                <c:pt idx="242">
                  <c:v>76.597076000000001</c:v>
                </c:pt>
                <c:pt idx="243">
                  <c:v>76.649476000000007</c:v>
                </c:pt>
                <c:pt idx="244">
                  <c:v>76.654715999999993</c:v>
                </c:pt>
                <c:pt idx="245">
                  <c:v>76.705369000000005</c:v>
                </c:pt>
                <c:pt idx="246">
                  <c:v>76.691395999999997</c:v>
                </c:pt>
                <c:pt idx="247">
                  <c:v>76.738556000000003</c:v>
                </c:pt>
                <c:pt idx="248">
                  <c:v>76.693141999999995</c:v>
                </c:pt>
                <c:pt idx="249">
                  <c:v>76.757768999999996</c:v>
                </c:pt>
                <c:pt idx="250">
                  <c:v>76.785715999999994</c:v>
                </c:pt>
                <c:pt idx="251">
                  <c:v>76.763008999999997</c:v>
                </c:pt>
                <c:pt idx="252">
                  <c:v>76.855581999999998</c:v>
                </c:pt>
                <c:pt idx="253">
                  <c:v>76.841609000000005</c:v>
                </c:pt>
                <c:pt idx="254">
                  <c:v>76.907982000000004</c:v>
                </c:pt>
                <c:pt idx="255">
                  <c:v>76.887022000000002</c:v>
                </c:pt>
                <c:pt idx="256">
                  <c:v>76.962129000000004</c:v>
                </c:pt>
                <c:pt idx="257">
                  <c:v>77.005796000000004</c:v>
                </c:pt>
                <c:pt idx="258">
                  <c:v>77.089635999999999</c:v>
                </c:pt>
                <c:pt idx="259">
                  <c:v>77.087889000000004</c:v>
                </c:pt>
                <c:pt idx="260">
                  <c:v>77.150768999999997</c:v>
                </c:pt>
                <c:pt idx="261">
                  <c:v>77.096621999999996</c:v>
                </c:pt>
                <c:pt idx="262">
                  <c:v>77.152516000000006</c:v>
                </c:pt>
                <c:pt idx="263">
                  <c:v>77.262556000000004</c:v>
                </c:pt>
                <c:pt idx="264">
                  <c:v>77.337661999999995</c:v>
                </c:pt>
                <c:pt idx="265">
                  <c:v>77.266048999999995</c:v>
                </c:pt>
                <c:pt idx="266">
                  <c:v>77.307969</c:v>
                </c:pt>
                <c:pt idx="267">
                  <c:v>77.295742000000004</c:v>
                </c:pt>
                <c:pt idx="268">
                  <c:v>77.351635999999999</c:v>
                </c:pt>
                <c:pt idx="269">
                  <c:v>77.409276000000006</c:v>
                </c:pt>
                <c:pt idx="270">
                  <c:v>77.473901999999995</c:v>
                </c:pt>
                <c:pt idx="271">
                  <c:v>77.390062</c:v>
                </c:pt>
                <c:pt idx="272">
                  <c:v>77.456435999999997</c:v>
                </c:pt>
                <c:pt idx="273">
                  <c:v>77.458181999999994</c:v>
                </c:pt>
                <c:pt idx="274">
                  <c:v>77.559488999999999</c:v>
                </c:pt>
                <c:pt idx="275">
                  <c:v>77.524556000000004</c:v>
                </c:pt>
                <c:pt idx="276">
                  <c:v>77.542022000000003</c:v>
                </c:pt>
                <c:pt idx="277">
                  <c:v>77.566475999999994</c:v>
                </c:pt>
                <c:pt idx="278">
                  <c:v>77.597915999999998</c:v>
                </c:pt>
                <c:pt idx="279">
                  <c:v>77.636341999999999</c:v>
                </c:pt>
                <c:pt idx="280">
                  <c:v>77.632848999999993</c:v>
                </c:pt>
                <c:pt idx="281">
                  <c:v>77.646822</c:v>
                </c:pt>
                <c:pt idx="282">
                  <c:v>77.716689000000002</c:v>
                </c:pt>
                <c:pt idx="283">
                  <c:v>77.702715999999995</c:v>
                </c:pt>
                <c:pt idx="284">
                  <c:v>77.749876</c:v>
                </c:pt>
                <c:pt idx="285">
                  <c:v>77.762101999999999</c:v>
                </c:pt>
                <c:pt idx="286">
                  <c:v>77.769088999999994</c:v>
                </c:pt>
                <c:pt idx="287">
                  <c:v>77.779568999999995</c:v>
                </c:pt>
                <c:pt idx="288">
                  <c:v>77.790048999999996</c:v>
                </c:pt>
                <c:pt idx="289">
                  <c:v>77.826729</c:v>
                </c:pt>
                <c:pt idx="290">
                  <c:v>77.817995999999994</c:v>
                </c:pt>
                <c:pt idx="291">
                  <c:v>77.870396</c:v>
                </c:pt>
                <c:pt idx="292">
                  <c:v>77.873889000000005</c:v>
                </c:pt>
                <c:pt idx="293">
                  <c:v>77.865155999999999</c:v>
                </c:pt>
                <c:pt idx="294">
                  <c:v>77.957729</c:v>
                </c:pt>
                <c:pt idx="295">
                  <c:v>77.959475999999995</c:v>
                </c:pt>
                <c:pt idx="296">
                  <c:v>78.027596000000003</c:v>
                </c:pt>
                <c:pt idx="297">
                  <c:v>78.079995999999994</c:v>
                </c:pt>
                <c:pt idx="298">
                  <c:v>78.041568999999996</c:v>
                </c:pt>
                <c:pt idx="299">
                  <c:v>78.153356000000002</c:v>
                </c:pt>
                <c:pt idx="300">
                  <c:v>78.172568999999996</c:v>
                </c:pt>
                <c:pt idx="301">
                  <c:v>78.172568999999996</c:v>
                </c:pt>
                <c:pt idx="302">
                  <c:v>78.209249</c:v>
                </c:pt>
                <c:pt idx="303">
                  <c:v>78.312302000000003</c:v>
                </c:pt>
                <c:pt idx="304">
                  <c:v>78.259901999999997</c:v>
                </c:pt>
                <c:pt idx="305">
                  <c:v>78.336755999999994</c:v>
                </c:pt>
                <c:pt idx="306">
                  <c:v>78.382169000000005</c:v>
                </c:pt>
                <c:pt idx="307">
                  <c:v>78.415356000000003</c:v>
                </c:pt>
                <c:pt idx="308">
                  <c:v>78.368195999999998</c:v>
                </c:pt>
                <c:pt idx="309">
                  <c:v>78.420596000000003</c:v>
                </c:pt>
                <c:pt idx="310">
                  <c:v>78.457275999999993</c:v>
                </c:pt>
                <c:pt idx="311">
                  <c:v>78.466009</c:v>
                </c:pt>
                <c:pt idx="312">
                  <c:v>78.518409000000005</c:v>
                </c:pt>
                <c:pt idx="313">
                  <c:v>78.563822000000002</c:v>
                </c:pt>
                <c:pt idx="314">
                  <c:v>78.579542000000004</c:v>
                </c:pt>
                <c:pt idx="315">
                  <c:v>78.654649000000006</c:v>
                </c:pt>
                <c:pt idx="316">
                  <c:v>78.679102</c:v>
                </c:pt>
                <c:pt idx="317">
                  <c:v>78.675608999999994</c:v>
                </c:pt>
                <c:pt idx="318">
                  <c:v>78.743729000000002</c:v>
                </c:pt>
                <c:pt idx="319">
                  <c:v>78.762941999999995</c:v>
                </c:pt>
                <c:pt idx="320">
                  <c:v>78.710542000000004</c:v>
                </c:pt>
                <c:pt idx="321">
                  <c:v>78.776916</c:v>
                </c:pt>
                <c:pt idx="322">
                  <c:v>78.852022000000005</c:v>
                </c:pt>
                <c:pt idx="323">
                  <c:v>78.909661999999997</c:v>
                </c:pt>
                <c:pt idx="324">
                  <c:v>78.886955999999998</c:v>
                </c:pt>
                <c:pt idx="325">
                  <c:v>78.960316000000006</c:v>
                </c:pt>
                <c:pt idx="326">
                  <c:v>78.991755999999995</c:v>
                </c:pt>
                <c:pt idx="327">
                  <c:v>79.028435999999999</c:v>
                </c:pt>
                <c:pt idx="328">
                  <c:v>79.019701999999995</c:v>
                </c:pt>
                <c:pt idx="329">
                  <c:v>79.051141999999999</c:v>
                </c:pt>
                <c:pt idx="330">
                  <c:v>79.133235999999997</c:v>
                </c:pt>
                <c:pt idx="331">
                  <c:v>79.190876000000003</c:v>
                </c:pt>
                <c:pt idx="332">
                  <c:v>79.197862000000001</c:v>
                </c:pt>
                <c:pt idx="333">
                  <c:v>79.243275999999994</c:v>
                </c:pt>
                <c:pt idx="334">
                  <c:v>79.258995999999996</c:v>
                </c:pt>
                <c:pt idx="335">
                  <c:v>79.272969000000003</c:v>
                </c:pt>
                <c:pt idx="336">
                  <c:v>79.313141999999999</c:v>
                </c:pt>
                <c:pt idx="337">
                  <c:v>79.358555999999993</c:v>
                </c:pt>
                <c:pt idx="338">
                  <c:v>79.389995999999996</c:v>
                </c:pt>
                <c:pt idx="339">
                  <c:v>79.423181999999997</c:v>
                </c:pt>
                <c:pt idx="340">
                  <c:v>79.507022000000006</c:v>
                </c:pt>
                <c:pt idx="341">
                  <c:v>79.494795999999994</c:v>
                </c:pt>
                <c:pt idx="342">
                  <c:v>79.529729000000003</c:v>
                </c:pt>
                <c:pt idx="343">
                  <c:v>79.603088999999997</c:v>
                </c:pt>
                <c:pt idx="344">
                  <c:v>79.589116000000004</c:v>
                </c:pt>
                <c:pt idx="345">
                  <c:v>79.657235999999997</c:v>
                </c:pt>
                <c:pt idx="346">
                  <c:v>79.718368999999996</c:v>
                </c:pt>
                <c:pt idx="347">
                  <c:v>79.762035999999995</c:v>
                </c:pt>
                <c:pt idx="348">
                  <c:v>79.795221999999995</c:v>
                </c:pt>
                <c:pt idx="349">
                  <c:v>79.786489000000003</c:v>
                </c:pt>
                <c:pt idx="350">
                  <c:v>79.898275999999996</c:v>
                </c:pt>
                <c:pt idx="351">
                  <c:v>79.856356000000005</c:v>
                </c:pt>
                <c:pt idx="352">
                  <c:v>79.868582000000004</c:v>
                </c:pt>
                <c:pt idx="353">
                  <c:v>80.001328999999998</c:v>
                </c:pt>
                <c:pt idx="354">
                  <c:v>80.055475999999999</c:v>
                </c:pt>
                <c:pt idx="355">
                  <c:v>80.100888999999995</c:v>
                </c:pt>
                <c:pt idx="356">
                  <c:v>80.167261999999994</c:v>
                </c:pt>
                <c:pt idx="357">
                  <c:v>80.265075999999993</c:v>
                </c:pt>
                <c:pt idx="358">
                  <c:v>80.268568999999999</c:v>
                </c:pt>
                <c:pt idx="359">
                  <c:v>80.434501999999995</c:v>
                </c:pt>
                <c:pt idx="360">
                  <c:v>80.436249000000004</c:v>
                </c:pt>
                <c:pt idx="361">
                  <c:v>80.476421999999999</c:v>
                </c:pt>
                <c:pt idx="362">
                  <c:v>80.509608999999998</c:v>
                </c:pt>
                <c:pt idx="363">
                  <c:v>80.548035999999996</c:v>
                </c:pt>
                <c:pt idx="364">
                  <c:v>80.617902000000001</c:v>
                </c:pt>
                <c:pt idx="365">
                  <c:v>80.731436000000002</c:v>
                </c:pt>
                <c:pt idx="366">
                  <c:v>80.699995999999999</c:v>
                </c:pt>
                <c:pt idx="367">
                  <c:v>80.775102000000004</c:v>
                </c:pt>
                <c:pt idx="368">
                  <c:v>80.878156000000004</c:v>
                </c:pt>
                <c:pt idx="369">
                  <c:v>80.927062000000006</c:v>
                </c:pt>
                <c:pt idx="370">
                  <c:v>81.024876000000006</c:v>
                </c:pt>
                <c:pt idx="371">
                  <c:v>81.003916000000004</c:v>
                </c:pt>
                <c:pt idx="372">
                  <c:v>81.070289000000002</c:v>
                </c:pt>
                <c:pt idx="373">
                  <c:v>81.211769000000004</c:v>
                </c:pt>
                <c:pt idx="374">
                  <c:v>81.215261999999996</c:v>
                </c:pt>
                <c:pt idx="375">
                  <c:v>81.264168999999995</c:v>
                </c:pt>
                <c:pt idx="376">
                  <c:v>81.363729000000006</c:v>
                </c:pt>
                <c:pt idx="377">
                  <c:v>81.386436000000003</c:v>
                </c:pt>
                <c:pt idx="378">
                  <c:v>81.534902000000002</c:v>
                </c:pt>
                <c:pt idx="379">
                  <c:v>81.606515999999999</c:v>
                </c:pt>
                <c:pt idx="380">
                  <c:v>81.569835999999995</c:v>
                </c:pt>
                <c:pt idx="381">
                  <c:v>81.692102000000006</c:v>
                </c:pt>
                <c:pt idx="382">
                  <c:v>81.781182000000001</c:v>
                </c:pt>
                <c:pt idx="383">
                  <c:v>81.812622000000005</c:v>
                </c:pt>
                <c:pt idx="384">
                  <c:v>81.802142000000003</c:v>
                </c:pt>
                <c:pt idx="385">
                  <c:v>81.926156000000006</c:v>
                </c:pt>
                <c:pt idx="386">
                  <c:v>81.884236000000001</c:v>
                </c:pt>
                <c:pt idx="387">
                  <c:v>82.029208999999994</c:v>
                </c:pt>
                <c:pt idx="388">
                  <c:v>82.130516</c:v>
                </c:pt>
                <c:pt idx="389">
                  <c:v>82.167196000000004</c:v>
                </c:pt>
                <c:pt idx="390">
                  <c:v>82.161956000000004</c:v>
                </c:pt>
                <c:pt idx="391">
                  <c:v>82.258021999999997</c:v>
                </c:pt>
                <c:pt idx="392">
                  <c:v>82.336622000000006</c:v>
                </c:pt>
                <c:pt idx="393">
                  <c:v>82.338369</c:v>
                </c:pt>
                <c:pt idx="394">
                  <c:v>82.413476000000003</c:v>
                </c:pt>
                <c:pt idx="395">
                  <c:v>82.547968999999995</c:v>
                </c:pt>
                <c:pt idx="396">
                  <c:v>82.551462000000001</c:v>
                </c:pt>
                <c:pt idx="397">
                  <c:v>82.689448999999996</c:v>
                </c:pt>
                <c:pt idx="398">
                  <c:v>82.705168999999998</c:v>
                </c:pt>
                <c:pt idx="399">
                  <c:v>82.761061999999995</c:v>
                </c:pt>
                <c:pt idx="400">
                  <c:v>82.815208999999996</c:v>
                </c:pt>
                <c:pt idx="401">
                  <c:v>82.890315999999999</c:v>
                </c:pt>
                <c:pt idx="402">
                  <c:v>82.858875999999995</c:v>
                </c:pt>
                <c:pt idx="403">
                  <c:v>82.975902000000005</c:v>
                </c:pt>
                <c:pt idx="404">
                  <c:v>83.044021999999998</c:v>
                </c:pt>
                <c:pt idx="405">
                  <c:v>83.033541999999997</c:v>
                </c:pt>
                <c:pt idx="406">
                  <c:v>83.115635999999995</c:v>
                </c:pt>
                <c:pt idx="407">
                  <c:v>83.136595999999997</c:v>
                </c:pt>
                <c:pt idx="408">
                  <c:v>83.192488999999995</c:v>
                </c:pt>
                <c:pt idx="409">
                  <c:v>83.326982000000001</c:v>
                </c:pt>
                <c:pt idx="410">
                  <c:v>83.330476000000004</c:v>
                </c:pt>
                <c:pt idx="411">
                  <c:v>83.300781999999998</c:v>
                </c:pt>
                <c:pt idx="412">
                  <c:v>83.379382000000007</c:v>
                </c:pt>
                <c:pt idx="413">
                  <c:v>83.428289000000007</c:v>
                </c:pt>
                <c:pt idx="414">
                  <c:v>83.475448999999998</c:v>
                </c:pt>
                <c:pt idx="415">
                  <c:v>83.522609000000003</c:v>
                </c:pt>
                <c:pt idx="416">
                  <c:v>83.587236000000004</c:v>
                </c:pt>
                <c:pt idx="417">
                  <c:v>83.547061999999997</c:v>
                </c:pt>
                <c:pt idx="418">
                  <c:v>83.604702000000003</c:v>
                </c:pt>
                <c:pt idx="419">
                  <c:v>83.651861999999994</c:v>
                </c:pt>
                <c:pt idx="420">
                  <c:v>83.714742000000001</c:v>
                </c:pt>
                <c:pt idx="421">
                  <c:v>83.709502000000001</c:v>
                </c:pt>
                <c:pt idx="422">
                  <c:v>83.756662000000006</c:v>
                </c:pt>
                <c:pt idx="423">
                  <c:v>83.854476000000005</c:v>
                </c:pt>
                <c:pt idx="424">
                  <c:v>83.842248999999995</c:v>
                </c:pt>
                <c:pt idx="425">
                  <c:v>83.880675999999994</c:v>
                </c:pt>
                <c:pt idx="426">
                  <c:v>83.896395999999996</c:v>
                </c:pt>
                <c:pt idx="427">
                  <c:v>83.980236000000005</c:v>
                </c:pt>
                <c:pt idx="428">
                  <c:v>84.009929</c:v>
                </c:pt>
                <c:pt idx="429">
                  <c:v>84.065821999999997</c:v>
                </c:pt>
                <c:pt idx="430">
                  <c:v>84.119968999999998</c:v>
                </c:pt>
                <c:pt idx="431">
                  <c:v>84.188089000000005</c:v>
                </c:pt>
                <c:pt idx="432">
                  <c:v>84.298129000000003</c:v>
                </c:pt>
                <c:pt idx="433">
                  <c:v>84.341796000000002</c:v>
                </c:pt>
                <c:pt idx="434">
                  <c:v>84.416901999999993</c:v>
                </c:pt>
                <c:pt idx="435">
                  <c:v>84.439609000000004</c:v>
                </c:pt>
                <c:pt idx="436">
                  <c:v>84.413409000000001</c:v>
                </c:pt>
                <c:pt idx="437">
                  <c:v>84.521702000000005</c:v>
                </c:pt>
                <c:pt idx="438">
                  <c:v>84.532182000000006</c:v>
                </c:pt>
                <c:pt idx="439">
                  <c:v>84.588076000000001</c:v>
                </c:pt>
                <c:pt idx="440">
                  <c:v>84.650955999999994</c:v>
                </c:pt>
                <c:pt idx="441">
                  <c:v>84.696369000000004</c:v>
                </c:pt>
                <c:pt idx="442">
                  <c:v>84.801169000000002</c:v>
                </c:pt>
                <c:pt idx="443">
                  <c:v>84.797675999999996</c:v>
                </c:pt>
                <c:pt idx="444">
                  <c:v>84.848329000000007</c:v>
                </c:pt>
                <c:pt idx="445">
                  <c:v>84.930421999999993</c:v>
                </c:pt>
                <c:pt idx="446">
                  <c:v>84.968849000000006</c:v>
                </c:pt>
                <c:pt idx="447">
                  <c:v>85.054435999999995</c:v>
                </c:pt>
                <c:pt idx="448">
                  <c:v>85.056182000000007</c:v>
                </c:pt>
                <c:pt idx="449">
                  <c:v>85.075395999999998</c:v>
                </c:pt>
                <c:pt idx="450">
                  <c:v>85.099849000000006</c:v>
                </c:pt>
                <c:pt idx="451">
                  <c:v>85.201155999999997</c:v>
                </c:pt>
                <c:pt idx="452">
                  <c:v>85.283248999999998</c:v>
                </c:pt>
                <c:pt idx="453">
                  <c:v>85.197661999999994</c:v>
                </c:pt>
                <c:pt idx="454">
                  <c:v>85.332155999999998</c:v>
                </c:pt>
                <c:pt idx="455">
                  <c:v>85.346129000000005</c:v>
                </c:pt>
                <c:pt idx="456">
                  <c:v>85.443942000000007</c:v>
                </c:pt>
                <c:pt idx="457">
                  <c:v>85.421235999999993</c:v>
                </c:pt>
                <c:pt idx="458">
                  <c:v>85.602889000000005</c:v>
                </c:pt>
                <c:pt idx="459">
                  <c:v>85.636076000000003</c:v>
                </c:pt>
                <c:pt idx="460">
                  <c:v>85.653542000000002</c:v>
                </c:pt>
                <c:pt idx="461">
                  <c:v>85.674502000000004</c:v>
                </c:pt>
                <c:pt idx="462">
                  <c:v>85.733889000000005</c:v>
                </c:pt>
                <c:pt idx="463">
                  <c:v>85.864889000000005</c:v>
                </c:pt>
                <c:pt idx="464">
                  <c:v>85.903316000000004</c:v>
                </c:pt>
                <c:pt idx="465">
                  <c:v>85.926022000000003</c:v>
                </c:pt>
                <c:pt idx="466">
                  <c:v>85.978421999999995</c:v>
                </c:pt>
                <c:pt idx="467">
                  <c:v>86.029076000000003</c:v>
                </c:pt>
                <c:pt idx="468">
                  <c:v>86.114661999999996</c:v>
                </c:pt>
                <c:pt idx="469">
                  <c:v>86.139116000000001</c:v>
                </c:pt>
                <c:pt idx="470">
                  <c:v>86.201995999999994</c:v>
                </c:pt>
                <c:pt idx="471">
                  <c:v>86.322515999999993</c:v>
                </c:pt>
                <c:pt idx="472">
                  <c:v>86.380155999999999</c:v>
                </c:pt>
                <c:pt idx="473">
                  <c:v>86.327755999999994</c:v>
                </c:pt>
                <c:pt idx="474">
                  <c:v>86.518141999999997</c:v>
                </c:pt>
                <c:pt idx="475">
                  <c:v>86.572288999999998</c:v>
                </c:pt>
                <c:pt idx="476">
                  <c:v>86.615955999999997</c:v>
                </c:pt>
                <c:pt idx="477">
                  <c:v>86.652636000000001</c:v>
                </c:pt>
                <c:pt idx="478">
                  <c:v>86.712022000000005</c:v>
                </c:pt>
                <c:pt idx="479">
                  <c:v>86.773156</c:v>
                </c:pt>
                <c:pt idx="480">
                  <c:v>86.797608999999994</c:v>
                </c:pt>
                <c:pt idx="481">
                  <c:v>86.921621999999999</c:v>
                </c:pt>
                <c:pt idx="482">
                  <c:v>86.974022000000005</c:v>
                </c:pt>
                <c:pt idx="483">
                  <c:v>87.068342000000001</c:v>
                </c:pt>
                <c:pt idx="484">
                  <c:v>87.099782000000005</c:v>
                </c:pt>
                <c:pt idx="485">
                  <c:v>87.243009000000001</c:v>
                </c:pt>
                <c:pt idx="486">
                  <c:v>87.234275999999994</c:v>
                </c:pt>
                <c:pt idx="487">
                  <c:v>87.321608999999995</c:v>
                </c:pt>
                <c:pt idx="488">
                  <c:v>87.380995999999996</c:v>
                </c:pt>
                <c:pt idx="489">
                  <c:v>87.382741999999993</c:v>
                </c:pt>
                <c:pt idx="490">
                  <c:v>87.382741999999993</c:v>
                </c:pt>
                <c:pt idx="491">
                  <c:v>87.491035999999994</c:v>
                </c:pt>
                <c:pt idx="492">
                  <c:v>87.531209000000004</c:v>
                </c:pt>
                <c:pt idx="493">
                  <c:v>87.688408999999993</c:v>
                </c:pt>
                <c:pt idx="494">
                  <c:v>87.723342000000002</c:v>
                </c:pt>
                <c:pt idx="495">
                  <c:v>87.767009000000002</c:v>
                </c:pt>
                <c:pt idx="496">
                  <c:v>87.775741999999994</c:v>
                </c:pt>
                <c:pt idx="497">
                  <c:v>87.826396000000003</c:v>
                </c:pt>
                <c:pt idx="498">
                  <c:v>87.885782000000006</c:v>
                </c:pt>
                <c:pt idx="499">
                  <c:v>87.946916000000002</c:v>
                </c:pt>
                <c:pt idx="500">
                  <c:v>87.980102000000002</c:v>
                </c:pt>
                <c:pt idx="501">
                  <c:v>88.128568999999999</c:v>
                </c:pt>
                <c:pt idx="502">
                  <c:v>88.154769000000002</c:v>
                </c:pt>
                <c:pt idx="503">
                  <c:v>88.180969000000005</c:v>
                </c:pt>
                <c:pt idx="504">
                  <c:v>88.194941999999998</c:v>
                </c:pt>
                <c:pt idx="505">
                  <c:v>88.296249000000003</c:v>
                </c:pt>
                <c:pt idx="506">
                  <c:v>88.353888999999995</c:v>
                </c:pt>
                <c:pt idx="507">
                  <c:v>88.364368999999996</c:v>
                </c:pt>
                <c:pt idx="508">
                  <c:v>88.448209000000006</c:v>
                </c:pt>
                <c:pt idx="509">
                  <c:v>88.441221999999996</c:v>
                </c:pt>
                <c:pt idx="510">
                  <c:v>88.566981999999996</c:v>
                </c:pt>
                <c:pt idx="511">
                  <c:v>88.615888999999996</c:v>
                </c:pt>
                <c:pt idx="512">
                  <c:v>88.621128999999996</c:v>
                </c:pt>
                <c:pt idx="513">
                  <c:v>88.635102000000003</c:v>
                </c:pt>
                <c:pt idx="514">
                  <c:v>88.706716</c:v>
                </c:pt>
                <c:pt idx="515">
                  <c:v>88.718941999999998</c:v>
                </c:pt>
                <c:pt idx="516">
                  <c:v>88.835969000000006</c:v>
                </c:pt>
                <c:pt idx="517">
                  <c:v>88.827235999999999</c:v>
                </c:pt>
                <c:pt idx="518">
                  <c:v>88.947755999999998</c:v>
                </c:pt>
                <c:pt idx="519">
                  <c:v>88.921555999999995</c:v>
                </c:pt>
                <c:pt idx="520">
                  <c:v>89.000156000000004</c:v>
                </c:pt>
                <c:pt idx="521">
                  <c:v>89.054302000000007</c:v>
                </c:pt>
                <c:pt idx="522">
                  <c:v>89.064781999999994</c:v>
                </c:pt>
                <c:pt idx="523">
                  <c:v>89.141636000000005</c:v>
                </c:pt>
                <c:pt idx="524">
                  <c:v>89.148622000000003</c:v>
                </c:pt>
                <c:pt idx="525">
                  <c:v>89.125916000000004</c:v>
                </c:pt>
                <c:pt idx="526">
                  <c:v>89.190541999999994</c:v>
                </c:pt>
                <c:pt idx="527">
                  <c:v>89.194035999999997</c:v>
                </c:pt>
                <c:pt idx="528">
                  <c:v>89.265648999999996</c:v>
                </c:pt>
                <c:pt idx="529">
                  <c:v>89.249928999999995</c:v>
                </c:pt>
                <c:pt idx="530">
                  <c:v>89.311062000000007</c:v>
                </c:pt>
                <c:pt idx="531">
                  <c:v>89.365208999999993</c:v>
                </c:pt>
                <c:pt idx="532">
                  <c:v>89.370448999999994</c:v>
                </c:pt>
                <c:pt idx="533">
                  <c:v>89.410622000000004</c:v>
                </c:pt>
                <c:pt idx="534">
                  <c:v>89.450795999999997</c:v>
                </c:pt>
                <c:pt idx="535">
                  <c:v>89.482236</c:v>
                </c:pt>
                <c:pt idx="536">
                  <c:v>89.503196000000003</c:v>
                </c:pt>
                <c:pt idx="537">
                  <c:v>89.504942</c:v>
                </c:pt>
                <c:pt idx="538">
                  <c:v>89.543368999999998</c:v>
                </c:pt>
                <c:pt idx="539">
                  <c:v>89.562582000000006</c:v>
                </c:pt>
                <c:pt idx="540">
                  <c:v>89.621969000000007</c:v>
                </c:pt>
                <c:pt idx="541">
                  <c:v>89.665636000000006</c:v>
                </c:pt>
                <c:pt idx="542">
                  <c:v>89.667382000000003</c:v>
                </c:pt>
                <c:pt idx="543">
                  <c:v>89.709301999999994</c:v>
                </c:pt>
                <c:pt idx="544">
                  <c:v>89.794888999999998</c:v>
                </c:pt>
                <c:pt idx="545">
                  <c:v>89.723275999999998</c:v>
                </c:pt>
                <c:pt idx="546">
                  <c:v>89.801875999999993</c:v>
                </c:pt>
                <c:pt idx="547">
                  <c:v>89.863009000000005</c:v>
                </c:pt>
                <c:pt idx="548">
                  <c:v>89.897942</c:v>
                </c:pt>
                <c:pt idx="549">
                  <c:v>89.875236000000001</c:v>
                </c:pt>
                <c:pt idx="550">
                  <c:v>89.959075999999996</c:v>
                </c:pt>
                <c:pt idx="551">
                  <c:v>90.035928999999996</c:v>
                </c:pt>
                <c:pt idx="552">
                  <c:v>90.027196000000004</c:v>
                </c:pt>
                <c:pt idx="553">
                  <c:v>90.042916000000005</c:v>
                </c:pt>
                <c:pt idx="554">
                  <c:v>90.053396000000006</c:v>
                </c:pt>
                <c:pt idx="555">
                  <c:v>90.152956000000003</c:v>
                </c:pt>
                <c:pt idx="556">
                  <c:v>90.144221999999999</c:v>
                </c:pt>
                <c:pt idx="557">
                  <c:v>90.177408999999997</c:v>
                </c:pt>
                <c:pt idx="558">
                  <c:v>90.166928999999996</c:v>
                </c:pt>
                <c:pt idx="559">
                  <c:v>90.231555999999998</c:v>
                </c:pt>
                <c:pt idx="560">
                  <c:v>90.278716000000003</c:v>
                </c:pt>
                <c:pt idx="561">
                  <c:v>90.306662000000003</c:v>
                </c:pt>
                <c:pt idx="562">
                  <c:v>90.304916000000006</c:v>
                </c:pt>
                <c:pt idx="563">
                  <c:v>90.327622000000005</c:v>
                </c:pt>
                <c:pt idx="564">
                  <c:v>90.275221999999999</c:v>
                </c:pt>
                <c:pt idx="565">
                  <c:v>90.287448999999995</c:v>
                </c:pt>
                <c:pt idx="566">
                  <c:v>90.357315999999997</c:v>
                </c:pt>
                <c:pt idx="567">
                  <c:v>90.366049000000004</c:v>
                </c:pt>
                <c:pt idx="568">
                  <c:v>90.332862000000006</c:v>
                </c:pt>
                <c:pt idx="569">
                  <c:v>90.428928999999997</c:v>
                </c:pt>
                <c:pt idx="570">
                  <c:v>90.474341999999993</c:v>
                </c:pt>
                <c:pt idx="571">
                  <c:v>90.484821999999994</c:v>
                </c:pt>
                <c:pt idx="572">
                  <c:v>90.528488999999993</c:v>
                </c:pt>
                <c:pt idx="573">
                  <c:v>90.514516</c:v>
                </c:pt>
                <c:pt idx="574">
                  <c:v>90.561676000000006</c:v>
                </c:pt>
                <c:pt idx="575">
                  <c:v>90.558182000000002</c:v>
                </c:pt>
                <c:pt idx="576">
                  <c:v>90.600102000000007</c:v>
                </c:pt>
                <c:pt idx="577">
                  <c:v>90.509276</c:v>
                </c:pt>
                <c:pt idx="578">
                  <c:v>90.626301999999995</c:v>
                </c:pt>
                <c:pt idx="579">
                  <c:v>90.628049000000004</c:v>
                </c:pt>
                <c:pt idx="580">
                  <c:v>90.636781999999997</c:v>
                </c:pt>
                <c:pt idx="581">
                  <c:v>90.643769000000006</c:v>
                </c:pt>
                <c:pt idx="582">
                  <c:v>90.680448999999996</c:v>
                </c:pt>
                <c:pt idx="583">
                  <c:v>90.614075999999997</c:v>
                </c:pt>
                <c:pt idx="584">
                  <c:v>90.743329000000003</c:v>
                </c:pt>
                <c:pt idx="585">
                  <c:v>90.711888999999999</c:v>
                </c:pt>
                <c:pt idx="586">
                  <c:v>90.739835999999997</c:v>
                </c:pt>
                <c:pt idx="587">
                  <c:v>90.753809000000004</c:v>
                </c:pt>
                <c:pt idx="588">
                  <c:v>90.739835999999997</c:v>
                </c:pt>
                <c:pt idx="589">
                  <c:v>90.773021999999997</c:v>
                </c:pt>
                <c:pt idx="590">
                  <c:v>90.773021999999997</c:v>
                </c:pt>
                <c:pt idx="591">
                  <c:v>90.806208999999996</c:v>
                </c:pt>
                <c:pt idx="592">
                  <c:v>90.919741999999999</c:v>
                </c:pt>
                <c:pt idx="593">
                  <c:v>90.830662000000004</c:v>
                </c:pt>
                <c:pt idx="594">
                  <c:v>90.911009000000007</c:v>
                </c:pt>
                <c:pt idx="595">
                  <c:v>90.935462000000001</c:v>
                </c:pt>
                <c:pt idx="596">
                  <c:v>90.928476000000003</c:v>
                </c:pt>
                <c:pt idx="597">
                  <c:v>90.881315999999998</c:v>
                </c:pt>
                <c:pt idx="598">
                  <c:v>90.905769000000006</c:v>
                </c:pt>
                <c:pt idx="599">
                  <c:v>90.959916000000007</c:v>
                </c:pt>
                <c:pt idx="600">
                  <c:v>90.863849000000002</c:v>
                </c:pt>
                <c:pt idx="601">
                  <c:v>90.931968999999995</c:v>
                </c:pt>
                <c:pt idx="602">
                  <c:v>90.951182000000003</c:v>
                </c:pt>
                <c:pt idx="603">
                  <c:v>91.008821999999995</c:v>
                </c:pt>
                <c:pt idx="604">
                  <c:v>90.987862000000007</c:v>
                </c:pt>
                <c:pt idx="605">
                  <c:v>91.026289000000006</c:v>
                </c:pt>
                <c:pt idx="606">
                  <c:v>91.078688999999997</c:v>
                </c:pt>
                <c:pt idx="607">
                  <c:v>91.136329000000003</c:v>
                </c:pt>
                <c:pt idx="608">
                  <c:v>91.174756000000002</c:v>
                </c:pt>
                <c:pt idx="609">
                  <c:v>91.157289000000006</c:v>
                </c:pt>
                <c:pt idx="610">
                  <c:v>91.178248999999994</c:v>
                </c:pt>
                <c:pt idx="611">
                  <c:v>91.192222000000001</c:v>
                </c:pt>
                <c:pt idx="612">
                  <c:v>91.286541999999997</c:v>
                </c:pt>
                <c:pt idx="613">
                  <c:v>91.241129000000001</c:v>
                </c:pt>
                <c:pt idx="614">
                  <c:v>91.286541999999997</c:v>
                </c:pt>
                <c:pt idx="615">
                  <c:v>91.277809000000005</c:v>
                </c:pt>
                <c:pt idx="616">
                  <c:v>91.324968999999996</c:v>
                </c:pt>
                <c:pt idx="617">
                  <c:v>91.373875999999996</c:v>
                </c:pt>
                <c:pt idx="618">
                  <c:v>91.347676000000007</c:v>
                </c:pt>
                <c:pt idx="619">
                  <c:v>91.335448999999997</c:v>
                </c:pt>
                <c:pt idx="620">
                  <c:v>91.284796</c:v>
                </c:pt>
                <c:pt idx="621">
                  <c:v>91.309248999999994</c:v>
                </c:pt>
                <c:pt idx="622">
                  <c:v>91.368635999999995</c:v>
                </c:pt>
                <c:pt idx="623">
                  <c:v>91.279555999999999</c:v>
                </c:pt>
                <c:pt idx="624">
                  <c:v>91.277809000000005</c:v>
                </c:pt>
                <c:pt idx="625">
                  <c:v>91.265581999999995</c:v>
                </c:pt>
                <c:pt idx="626">
                  <c:v>91.305756000000002</c:v>
                </c:pt>
                <c:pt idx="627">
                  <c:v>91.216676000000007</c:v>
                </c:pt>
                <c:pt idx="628">
                  <c:v>91.242875999999995</c:v>
                </c:pt>
                <c:pt idx="629">
                  <c:v>91.291781999999998</c:v>
                </c:pt>
                <c:pt idx="630">
                  <c:v>91.214928999999998</c:v>
                </c:pt>
                <c:pt idx="631">
                  <c:v>91.270821999999995</c:v>
                </c:pt>
                <c:pt idx="632">
                  <c:v>91.225408999999999</c:v>
                </c:pt>
                <c:pt idx="633">
                  <c:v>91.258595999999997</c:v>
                </c:pt>
                <c:pt idx="634">
                  <c:v>91.284796</c:v>
                </c:pt>
                <c:pt idx="635">
                  <c:v>91.283049000000005</c:v>
                </c:pt>
                <c:pt idx="636">
                  <c:v>91.295276000000001</c:v>
                </c:pt>
                <c:pt idx="637">
                  <c:v>91.246369000000001</c:v>
                </c:pt>
                <c:pt idx="638">
                  <c:v>91.283049000000005</c:v>
                </c:pt>
                <c:pt idx="639">
                  <c:v>91.251609000000002</c:v>
                </c:pt>
                <c:pt idx="640">
                  <c:v>91.328462000000002</c:v>
                </c:pt>
                <c:pt idx="641">
                  <c:v>91.330208999999996</c:v>
                </c:pt>
                <c:pt idx="642">
                  <c:v>91.267329000000004</c:v>
                </c:pt>
                <c:pt idx="643">
                  <c:v>91.220168999999999</c:v>
                </c:pt>
                <c:pt idx="644">
                  <c:v>91.319728999999995</c:v>
                </c:pt>
                <c:pt idx="645">
                  <c:v>91.255101999999994</c:v>
                </c:pt>
                <c:pt idx="646">
                  <c:v>91.270821999999995</c:v>
                </c:pt>
                <c:pt idx="647">
                  <c:v>91.223662000000004</c:v>
                </c:pt>
                <c:pt idx="648">
                  <c:v>91.157289000000006</c:v>
                </c:pt>
                <c:pt idx="649">
                  <c:v>91.214928999999998</c:v>
                </c:pt>
                <c:pt idx="650">
                  <c:v>91.262089000000003</c:v>
                </c:pt>
                <c:pt idx="651">
                  <c:v>91.256849000000003</c:v>
                </c:pt>
                <c:pt idx="652">
                  <c:v>91.179996000000003</c:v>
                </c:pt>
                <c:pt idx="653">
                  <c:v>91.173008999999993</c:v>
                </c:pt>
                <c:pt idx="654">
                  <c:v>91.125849000000002</c:v>
                </c:pt>
                <c:pt idx="655">
                  <c:v>91.029781999999997</c:v>
                </c:pt>
                <c:pt idx="656">
                  <c:v>91.167769000000007</c:v>
                </c:pt>
                <c:pt idx="657">
                  <c:v>91.043756000000002</c:v>
                </c:pt>
                <c:pt idx="658">
                  <c:v>91.035021999999998</c:v>
                </c:pt>
                <c:pt idx="659">
                  <c:v>91.080436000000006</c:v>
                </c:pt>
                <c:pt idx="660">
                  <c:v>90.987862000000007</c:v>
                </c:pt>
                <c:pt idx="661">
                  <c:v>91.042008999999993</c:v>
                </c:pt>
                <c:pt idx="662">
                  <c:v>91.040261999999998</c:v>
                </c:pt>
                <c:pt idx="663">
                  <c:v>91.042008999999993</c:v>
                </c:pt>
                <c:pt idx="664">
                  <c:v>91.094408999999999</c:v>
                </c:pt>
                <c:pt idx="665">
                  <c:v>91.094408999999999</c:v>
                </c:pt>
                <c:pt idx="666">
                  <c:v>91.054236000000003</c:v>
                </c:pt>
                <c:pt idx="667">
                  <c:v>91.021049000000005</c:v>
                </c:pt>
                <c:pt idx="668">
                  <c:v>91.026289000000006</c:v>
                </c:pt>
                <c:pt idx="669">
                  <c:v>91.045501999999999</c:v>
                </c:pt>
                <c:pt idx="670">
                  <c:v>91.082182000000003</c:v>
                </c:pt>
                <c:pt idx="671">
                  <c:v>91.097902000000005</c:v>
                </c:pt>
                <c:pt idx="672">
                  <c:v>90.991355999999996</c:v>
                </c:pt>
                <c:pt idx="673">
                  <c:v>91.068208999999996</c:v>
                </c:pt>
                <c:pt idx="674">
                  <c:v>91.047248999999994</c:v>
                </c:pt>
                <c:pt idx="675">
                  <c:v>91.101395999999994</c:v>
                </c:pt>
                <c:pt idx="676">
                  <c:v>91.152049000000005</c:v>
                </c:pt>
                <c:pt idx="677">
                  <c:v>91.202702000000002</c:v>
                </c:pt>
                <c:pt idx="678">
                  <c:v>91.164276000000001</c:v>
                </c:pt>
                <c:pt idx="679">
                  <c:v>91.136329000000003</c:v>
                </c:pt>
                <c:pt idx="680">
                  <c:v>91.209688999999997</c:v>
                </c:pt>
                <c:pt idx="681">
                  <c:v>91.174756000000002</c:v>
                </c:pt>
                <c:pt idx="682">
                  <c:v>91.249861999999993</c:v>
                </c:pt>
                <c:pt idx="683">
                  <c:v>91.251609000000002</c:v>
                </c:pt>
                <c:pt idx="684">
                  <c:v>91.255101999999994</c:v>
                </c:pt>
                <c:pt idx="685">
                  <c:v>91.221915999999993</c:v>
                </c:pt>
                <c:pt idx="686">
                  <c:v>91.197462000000002</c:v>
                </c:pt>
                <c:pt idx="687">
                  <c:v>91.167769000000007</c:v>
                </c:pt>
                <c:pt idx="688">
                  <c:v>91.193968999999996</c:v>
                </c:pt>
                <c:pt idx="689">
                  <c:v>91.186982</c:v>
                </c:pt>
                <c:pt idx="690">
                  <c:v>91.207942000000003</c:v>
                </c:pt>
                <c:pt idx="691">
                  <c:v>91.155541999999997</c:v>
                </c:pt>
                <c:pt idx="692">
                  <c:v>91.118861999999993</c:v>
                </c:pt>
                <c:pt idx="693">
                  <c:v>91.136329000000003</c:v>
                </c:pt>
                <c:pt idx="694">
                  <c:v>91.169516000000002</c:v>
                </c:pt>
                <c:pt idx="695">
                  <c:v>91.113622000000007</c:v>
                </c:pt>
                <c:pt idx="696">
                  <c:v>91.115369000000001</c:v>
                </c:pt>
                <c:pt idx="697">
                  <c:v>91.145061999999996</c:v>
                </c:pt>
                <c:pt idx="698">
                  <c:v>91.122355999999996</c:v>
                </c:pt>
                <c:pt idx="699">
                  <c:v>91.047248999999994</c:v>
                </c:pt>
                <c:pt idx="700">
                  <c:v>91.071702000000002</c:v>
                </c:pt>
                <c:pt idx="701">
                  <c:v>91.078688999999997</c:v>
                </c:pt>
                <c:pt idx="702">
                  <c:v>91.028036</c:v>
                </c:pt>
                <c:pt idx="703">
                  <c:v>90.984369000000001</c:v>
                </c:pt>
                <c:pt idx="704">
                  <c:v>91.000089000000003</c:v>
                </c:pt>
                <c:pt idx="705">
                  <c:v>91.024541999999997</c:v>
                </c:pt>
                <c:pt idx="706">
                  <c:v>91.061222000000001</c:v>
                </c:pt>
                <c:pt idx="707">
                  <c:v>90.994849000000002</c:v>
                </c:pt>
                <c:pt idx="708">
                  <c:v>91.019301999999996</c:v>
                </c:pt>
                <c:pt idx="709">
                  <c:v>90.912756000000002</c:v>
                </c:pt>
                <c:pt idx="710">
                  <c:v>90.970395999999994</c:v>
                </c:pt>
                <c:pt idx="711">
                  <c:v>90.961662000000004</c:v>
                </c:pt>
                <c:pt idx="712">
                  <c:v>90.935462000000001</c:v>
                </c:pt>
                <c:pt idx="713">
                  <c:v>90.944196000000005</c:v>
                </c:pt>
                <c:pt idx="714">
                  <c:v>91.035021999999998</c:v>
                </c:pt>
                <c:pt idx="715">
                  <c:v>91.017555999999999</c:v>
                </c:pt>
                <c:pt idx="716">
                  <c:v>90.972142000000005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'672011220 PM'!$F$2</c:f>
              <c:strCache>
                <c:ptCount val="1"/>
                <c:pt idx="0">
                  <c:v>T3</c:v>
                </c:pt>
              </c:strCache>
            </c:strRef>
          </c:tx>
          <c:marker>
            <c:symbol val="none"/>
          </c:marker>
          <c:xVal>
            <c:numRef>
              <c:f>'672011220 PM'!$B$3:$B$789</c:f>
              <c:numCache>
                <c:formatCode>h:mm:ss</c:formatCode>
                <c:ptCount val="787"/>
                <c:pt idx="0">
                  <c:v>0</c:v>
                </c:pt>
                <c:pt idx="1">
                  <c:v>9.2592592409346253E-5</c:v>
                </c:pt>
                <c:pt idx="2">
                  <c:v>1.9675926159834489E-4</c:v>
                </c:pt>
                <c:pt idx="3">
                  <c:v>3.0092592351138592E-4</c:v>
                </c:pt>
                <c:pt idx="4">
                  <c:v>4.0509259270038456E-4</c:v>
                </c:pt>
                <c:pt idx="5">
                  <c:v>4.9768518510973081E-4</c:v>
                </c:pt>
                <c:pt idx="6">
                  <c:v>6.0185185429872945E-4</c:v>
                </c:pt>
                <c:pt idx="7">
                  <c:v>7.0601851621177047E-4</c:v>
                </c:pt>
                <c:pt idx="8">
                  <c:v>8.1018518540076911E-4</c:v>
                </c:pt>
                <c:pt idx="9">
                  <c:v>9.1435185458976775E-4</c:v>
                </c:pt>
                <c:pt idx="10">
                  <c:v>1.006944446999114E-3</c:v>
                </c:pt>
                <c:pt idx="11">
                  <c:v>1.111111108912155E-3</c:v>
                </c:pt>
                <c:pt idx="12">
                  <c:v>1.2152777781011537E-3</c:v>
                </c:pt>
                <c:pt idx="13">
                  <c:v>1.3194444472901523E-3</c:v>
                </c:pt>
                <c:pt idx="14">
                  <c:v>1.4120370396994986E-3</c:v>
                </c:pt>
                <c:pt idx="15">
                  <c:v>1.5162037016125396E-3</c:v>
                </c:pt>
                <c:pt idx="16">
                  <c:v>1.6203703708015382E-3</c:v>
                </c:pt>
                <c:pt idx="17">
                  <c:v>1.7245370399905369E-3</c:v>
                </c:pt>
                <c:pt idx="18">
                  <c:v>1.8287037019035779E-3</c:v>
                </c:pt>
                <c:pt idx="19">
                  <c:v>1.9212962943129241E-3</c:v>
                </c:pt>
                <c:pt idx="20">
                  <c:v>2.0254629635019228E-3</c:v>
                </c:pt>
                <c:pt idx="21">
                  <c:v>2.1296296326909214E-3</c:v>
                </c:pt>
                <c:pt idx="22">
                  <c:v>2.2337962946039625E-3</c:v>
                </c:pt>
                <c:pt idx="23">
                  <c:v>2.3263888870133087E-3</c:v>
                </c:pt>
                <c:pt idx="24">
                  <c:v>2.4305555562023073E-3</c:v>
                </c:pt>
                <c:pt idx="25">
                  <c:v>2.534722225391306E-3</c:v>
                </c:pt>
                <c:pt idx="26">
                  <c:v>2.638888887304347E-3</c:v>
                </c:pt>
                <c:pt idx="27">
                  <c:v>2.7430555564933456E-3</c:v>
                </c:pt>
                <c:pt idx="28">
                  <c:v>2.8356481489026919E-3</c:v>
                </c:pt>
                <c:pt idx="29">
                  <c:v>2.9398148180916905E-3</c:v>
                </c:pt>
                <c:pt idx="30">
                  <c:v>3.0439814800047316E-3</c:v>
                </c:pt>
                <c:pt idx="31">
                  <c:v>3.1481481491937302E-3</c:v>
                </c:pt>
                <c:pt idx="32">
                  <c:v>3.2407407416030765E-3</c:v>
                </c:pt>
                <c:pt idx="33">
                  <c:v>3.3449074107920751E-3</c:v>
                </c:pt>
                <c:pt idx="34">
                  <c:v>3.4490740727051161E-3</c:v>
                </c:pt>
                <c:pt idx="35">
                  <c:v>3.5532407418941148E-3</c:v>
                </c:pt>
                <c:pt idx="36">
                  <c:v>3.6574074110831134E-3</c:v>
                </c:pt>
                <c:pt idx="37">
                  <c:v>3.7500000034924597E-3</c:v>
                </c:pt>
                <c:pt idx="38">
                  <c:v>3.8541666654055007E-3</c:v>
                </c:pt>
                <c:pt idx="39">
                  <c:v>3.9583333345944993E-3</c:v>
                </c:pt>
                <c:pt idx="40">
                  <c:v>4.062500003783498E-3</c:v>
                </c:pt>
                <c:pt idx="41">
                  <c:v>4.166666665696539E-3</c:v>
                </c:pt>
                <c:pt idx="42">
                  <c:v>4.2592592581058852E-3</c:v>
                </c:pt>
                <c:pt idx="43">
                  <c:v>4.3634259272948839E-3</c:v>
                </c:pt>
                <c:pt idx="44">
                  <c:v>4.4675925892079249E-3</c:v>
                </c:pt>
                <c:pt idx="45">
                  <c:v>4.5717592583969235E-3</c:v>
                </c:pt>
                <c:pt idx="46">
                  <c:v>4.6643518508062698E-3</c:v>
                </c:pt>
                <c:pt idx="47">
                  <c:v>4.7685185199952684E-3</c:v>
                </c:pt>
                <c:pt idx="48">
                  <c:v>4.8726851819083095E-3</c:v>
                </c:pt>
                <c:pt idx="49">
                  <c:v>4.9768518510973081E-3</c:v>
                </c:pt>
                <c:pt idx="50">
                  <c:v>5.0810185202863067E-3</c:v>
                </c:pt>
                <c:pt idx="51">
                  <c:v>5.173611112695653E-3</c:v>
                </c:pt>
                <c:pt idx="52">
                  <c:v>5.277777774608694E-3</c:v>
                </c:pt>
                <c:pt idx="53">
                  <c:v>5.3819444437976927E-3</c:v>
                </c:pt>
                <c:pt idx="54">
                  <c:v>5.4861111129866913E-3</c:v>
                </c:pt>
                <c:pt idx="55">
                  <c:v>5.5787037053960375E-3</c:v>
                </c:pt>
                <c:pt idx="56">
                  <c:v>5.6828703673090786E-3</c:v>
                </c:pt>
                <c:pt idx="57">
                  <c:v>5.7870370364980772E-3</c:v>
                </c:pt>
                <c:pt idx="58">
                  <c:v>5.8912037056870759E-3</c:v>
                </c:pt>
                <c:pt idx="59">
                  <c:v>5.9953703676001169E-3</c:v>
                </c:pt>
                <c:pt idx="60">
                  <c:v>6.0879629600094631E-3</c:v>
                </c:pt>
                <c:pt idx="61">
                  <c:v>6.1921296291984618E-3</c:v>
                </c:pt>
                <c:pt idx="62">
                  <c:v>6.2962962983874604E-3</c:v>
                </c:pt>
                <c:pt idx="63">
                  <c:v>6.4004629603005014E-3</c:v>
                </c:pt>
                <c:pt idx="64">
                  <c:v>6.4930555527098477E-3</c:v>
                </c:pt>
                <c:pt idx="65">
                  <c:v>6.5972222218988463E-3</c:v>
                </c:pt>
                <c:pt idx="66">
                  <c:v>6.701388891087845E-3</c:v>
                </c:pt>
                <c:pt idx="67">
                  <c:v>6.805555553000886E-3</c:v>
                </c:pt>
                <c:pt idx="68">
                  <c:v>6.9097222221898846E-3</c:v>
                </c:pt>
                <c:pt idx="69">
                  <c:v>7.0023148145992309E-3</c:v>
                </c:pt>
                <c:pt idx="70">
                  <c:v>7.1064814837882295E-3</c:v>
                </c:pt>
                <c:pt idx="71">
                  <c:v>7.2106481457012706E-3</c:v>
                </c:pt>
                <c:pt idx="72">
                  <c:v>7.3148148148902692E-3</c:v>
                </c:pt>
                <c:pt idx="73">
                  <c:v>7.4074074072996154E-3</c:v>
                </c:pt>
                <c:pt idx="74">
                  <c:v>7.5115740764886141E-3</c:v>
                </c:pt>
                <c:pt idx="75">
                  <c:v>7.6157407384016551E-3</c:v>
                </c:pt>
                <c:pt idx="76">
                  <c:v>7.7199074075906537E-3</c:v>
                </c:pt>
                <c:pt idx="77">
                  <c:v>7.8240740767796524E-3</c:v>
                </c:pt>
                <c:pt idx="78">
                  <c:v>7.9166666691889986E-3</c:v>
                </c:pt>
                <c:pt idx="79">
                  <c:v>8.0208333311020397E-3</c:v>
                </c:pt>
                <c:pt idx="80">
                  <c:v>8.1250000002910383E-3</c:v>
                </c:pt>
                <c:pt idx="81">
                  <c:v>8.2291666694800369E-3</c:v>
                </c:pt>
                <c:pt idx="82">
                  <c:v>8.3217592618893832E-3</c:v>
                </c:pt>
                <c:pt idx="83">
                  <c:v>8.4259259238024242E-3</c:v>
                </c:pt>
                <c:pt idx="84">
                  <c:v>8.5300925929914229E-3</c:v>
                </c:pt>
                <c:pt idx="85">
                  <c:v>8.6342592621804215E-3</c:v>
                </c:pt>
                <c:pt idx="86">
                  <c:v>8.7384259240934625E-3</c:v>
                </c:pt>
                <c:pt idx="87">
                  <c:v>8.8310185165028088E-3</c:v>
                </c:pt>
                <c:pt idx="88">
                  <c:v>8.9351851856918074E-3</c:v>
                </c:pt>
                <c:pt idx="89">
                  <c:v>9.0393518548808061E-3</c:v>
                </c:pt>
                <c:pt idx="90">
                  <c:v>9.1435185167938471E-3</c:v>
                </c:pt>
                <c:pt idx="91">
                  <c:v>9.2361111092031933E-3</c:v>
                </c:pt>
                <c:pt idx="92">
                  <c:v>9.340277778392192E-3</c:v>
                </c:pt>
                <c:pt idx="93">
                  <c:v>9.4444444475811906E-3</c:v>
                </c:pt>
                <c:pt idx="94">
                  <c:v>9.5486111094942316E-3</c:v>
                </c:pt>
                <c:pt idx="95">
                  <c:v>9.6527777786832303E-3</c:v>
                </c:pt>
                <c:pt idx="96">
                  <c:v>9.7453703710925765E-3</c:v>
                </c:pt>
                <c:pt idx="97">
                  <c:v>9.8495370402815752E-3</c:v>
                </c:pt>
                <c:pt idx="98">
                  <c:v>9.9537037021946162E-3</c:v>
                </c:pt>
                <c:pt idx="99">
                  <c:v>1.0057870371383615E-2</c:v>
                </c:pt>
                <c:pt idx="100">
                  <c:v>1.0150462963792961E-2</c:v>
                </c:pt>
                <c:pt idx="101">
                  <c:v>1.025462963298196E-2</c:v>
                </c:pt>
                <c:pt idx="102">
                  <c:v>1.0358796294895001E-2</c:v>
                </c:pt>
                <c:pt idx="103">
                  <c:v>1.0462962964083999E-2</c:v>
                </c:pt>
                <c:pt idx="104">
                  <c:v>1.0567129633272998E-2</c:v>
                </c:pt>
                <c:pt idx="105">
                  <c:v>1.0659722225682344E-2</c:v>
                </c:pt>
                <c:pt idx="106">
                  <c:v>1.0763888887595385E-2</c:v>
                </c:pt>
                <c:pt idx="107">
                  <c:v>1.0868055556784384E-2</c:v>
                </c:pt>
                <c:pt idx="108">
                  <c:v>1.0972222225973383E-2</c:v>
                </c:pt>
                <c:pt idx="109">
                  <c:v>1.1064814818382729E-2</c:v>
                </c:pt>
                <c:pt idx="110">
                  <c:v>1.116898148029577E-2</c:v>
                </c:pt>
                <c:pt idx="111">
                  <c:v>1.1273148149484769E-2</c:v>
                </c:pt>
                <c:pt idx="112">
                  <c:v>1.137731481139781E-2</c:v>
                </c:pt>
                <c:pt idx="113">
                  <c:v>1.1481481480586808E-2</c:v>
                </c:pt>
                <c:pt idx="114">
                  <c:v>1.1574074072996154E-2</c:v>
                </c:pt>
                <c:pt idx="115">
                  <c:v>1.1678240742185153E-2</c:v>
                </c:pt>
                <c:pt idx="116">
                  <c:v>1.1782407404098194E-2</c:v>
                </c:pt>
                <c:pt idx="117">
                  <c:v>1.1886574073287193E-2</c:v>
                </c:pt>
                <c:pt idx="118">
                  <c:v>1.1979166665696539E-2</c:v>
                </c:pt>
                <c:pt idx="119">
                  <c:v>1.2083333334885538E-2</c:v>
                </c:pt>
                <c:pt idx="120">
                  <c:v>1.2187499996798579E-2</c:v>
                </c:pt>
                <c:pt idx="121">
                  <c:v>1.2291666665987577E-2</c:v>
                </c:pt>
                <c:pt idx="122">
                  <c:v>1.2395833335176576E-2</c:v>
                </c:pt>
                <c:pt idx="123">
                  <c:v>1.2488425927585922E-2</c:v>
                </c:pt>
                <c:pt idx="124">
                  <c:v>1.2592592589498963E-2</c:v>
                </c:pt>
                <c:pt idx="125">
                  <c:v>1.2696759258687962E-2</c:v>
                </c:pt>
                <c:pt idx="126">
                  <c:v>1.280092592787696E-2</c:v>
                </c:pt>
                <c:pt idx="127">
                  <c:v>1.2905092589790002E-2</c:v>
                </c:pt>
                <c:pt idx="128">
                  <c:v>1.2997685182199348E-2</c:v>
                </c:pt>
                <c:pt idx="129">
                  <c:v>1.3101851851388346E-2</c:v>
                </c:pt>
                <c:pt idx="130">
                  <c:v>1.3206018520577345E-2</c:v>
                </c:pt>
                <c:pt idx="131">
                  <c:v>1.3310185182490386E-2</c:v>
                </c:pt>
                <c:pt idx="132">
                  <c:v>1.3402777774899732E-2</c:v>
                </c:pt>
                <c:pt idx="133">
                  <c:v>1.3506944444088731E-2</c:v>
                </c:pt>
                <c:pt idx="134">
                  <c:v>1.361111111327773E-2</c:v>
                </c:pt>
                <c:pt idx="135">
                  <c:v>1.3715277775190771E-2</c:v>
                </c:pt>
                <c:pt idx="136">
                  <c:v>1.3819444444379769E-2</c:v>
                </c:pt>
                <c:pt idx="137">
                  <c:v>1.3912037036789116E-2</c:v>
                </c:pt>
                <c:pt idx="138">
                  <c:v>1.4016203705978114E-2</c:v>
                </c:pt>
                <c:pt idx="139">
                  <c:v>1.4120370367891155E-2</c:v>
                </c:pt>
                <c:pt idx="140">
                  <c:v>1.4224537037080154E-2</c:v>
                </c:pt>
                <c:pt idx="141">
                  <c:v>1.43171296294895E-2</c:v>
                </c:pt>
                <c:pt idx="142">
                  <c:v>1.4421296298678499E-2</c:v>
                </c:pt>
                <c:pt idx="143">
                  <c:v>1.452546296059154E-2</c:v>
                </c:pt>
                <c:pt idx="144">
                  <c:v>1.4629629629780538E-2</c:v>
                </c:pt>
                <c:pt idx="145">
                  <c:v>1.4733796298969537E-2</c:v>
                </c:pt>
                <c:pt idx="146">
                  <c:v>1.4826388891378883E-2</c:v>
                </c:pt>
                <c:pt idx="147">
                  <c:v>1.4930555553291924E-2</c:v>
                </c:pt>
                <c:pt idx="148">
                  <c:v>1.5034722222480923E-2</c:v>
                </c:pt>
                <c:pt idx="149">
                  <c:v>1.5138888891669922E-2</c:v>
                </c:pt>
                <c:pt idx="150">
                  <c:v>1.5231481484079268E-2</c:v>
                </c:pt>
                <c:pt idx="151">
                  <c:v>1.5335648145992309E-2</c:v>
                </c:pt>
                <c:pt idx="152">
                  <c:v>1.5439814815181307E-2</c:v>
                </c:pt>
                <c:pt idx="153">
                  <c:v>1.5543981484370306E-2</c:v>
                </c:pt>
                <c:pt idx="154">
                  <c:v>1.5648148146283347E-2</c:v>
                </c:pt>
                <c:pt idx="155">
                  <c:v>1.5740740738692693E-2</c:v>
                </c:pt>
                <c:pt idx="156">
                  <c:v>1.5844907407881692E-2</c:v>
                </c:pt>
                <c:pt idx="157">
                  <c:v>1.5949074077070691E-2</c:v>
                </c:pt>
                <c:pt idx="158">
                  <c:v>1.6053240738983732E-2</c:v>
                </c:pt>
                <c:pt idx="159">
                  <c:v>1.6145833331393078E-2</c:v>
                </c:pt>
                <c:pt idx="160">
                  <c:v>1.6250000000582077E-2</c:v>
                </c:pt>
                <c:pt idx="161">
                  <c:v>1.6354166669771075E-2</c:v>
                </c:pt>
                <c:pt idx="162">
                  <c:v>1.6458333331684116E-2</c:v>
                </c:pt>
                <c:pt idx="163">
                  <c:v>1.6562500000873115E-2</c:v>
                </c:pt>
                <c:pt idx="164">
                  <c:v>1.6655092593282461E-2</c:v>
                </c:pt>
                <c:pt idx="165">
                  <c:v>1.675925926247146E-2</c:v>
                </c:pt>
                <c:pt idx="166">
                  <c:v>1.6863425924384501E-2</c:v>
                </c:pt>
                <c:pt idx="167">
                  <c:v>1.6967592593573499E-2</c:v>
                </c:pt>
                <c:pt idx="168">
                  <c:v>1.7060185185982846E-2</c:v>
                </c:pt>
                <c:pt idx="169">
                  <c:v>1.7164351855171844E-2</c:v>
                </c:pt>
                <c:pt idx="170">
                  <c:v>1.7268518517084885E-2</c:v>
                </c:pt>
                <c:pt idx="171">
                  <c:v>1.7372685186273884E-2</c:v>
                </c:pt>
                <c:pt idx="172">
                  <c:v>1.7476851855462883E-2</c:v>
                </c:pt>
                <c:pt idx="173">
                  <c:v>1.7569444447872229E-2</c:v>
                </c:pt>
                <c:pt idx="174">
                  <c:v>1.767361110978527E-2</c:v>
                </c:pt>
                <c:pt idx="175">
                  <c:v>1.7777777778974269E-2</c:v>
                </c:pt>
                <c:pt idx="176">
                  <c:v>1.7881944448163267E-2</c:v>
                </c:pt>
                <c:pt idx="177">
                  <c:v>1.7974537040572613E-2</c:v>
                </c:pt>
                <c:pt idx="178">
                  <c:v>1.8078703702485655E-2</c:v>
                </c:pt>
                <c:pt idx="179">
                  <c:v>1.8182870371674653E-2</c:v>
                </c:pt>
                <c:pt idx="180">
                  <c:v>1.8287037033587694E-2</c:v>
                </c:pt>
                <c:pt idx="181">
                  <c:v>1.8391203702776693E-2</c:v>
                </c:pt>
                <c:pt idx="182">
                  <c:v>1.8483796295186039E-2</c:v>
                </c:pt>
                <c:pt idx="183">
                  <c:v>1.8587962964375038E-2</c:v>
                </c:pt>
                <c:pt idx="184">
                  <c:v>1.8692129626288079E-2</c:v>
                </c:pt>
                <c:pt idx="185">
                  <c:v>1.8796296295477077E-2</c:v>
                </c:pt>
                <c:pt idx="186">
                  <c:v>1.8888888887886424E-2</c:v>
                </c:pt>
                <c:pt idx="187">
                  <c:v>1.8993055557075422E-2</c:v>
                </c:pt>
                <c:pt idx="188">
                  <c:v>1.9097222218988463E-2</c:v>
                </c:pt>
                <c:pt idx="189">
                  <c:v>1.9201388888177462E-2</c:v>
                </c:pt>
                <c:pt idx="190">
                  <c:v>1.9305555557366461E-2</c:v>
                </c:pt>
                <c:pt idx="191">
                  <c:v>1.9398148149775807E-2</c:v>
                </c:pt>
                <c:pt idx="192">
                  <c:v>1.9502314811688848E-2</c:v>
                </c:pt>
                <c:pt idx="193">
                  <c:v>1.9606481480877846E-2</c:v>
                </c:pt>
                <c:pt idx="194">
                  <c:v>1.9710648150066845E-2</c:v>
                </c:pt>
                <c:pt idx="195">
                  <c:v>1.9803240742476191E-2</c:v>
                </c:pt>
                <c:pt idx="196">
                  <c:v>1.9907407404389232E-2</c:v>
                </c:pt>
                <c:pt idx="197">
                  <c:v>2.0011574073578231E-2</c:v>
                </c:pt>
                <c:pt idx="198">
                  <c:v>2.011574074276723E-2</c:v>
                </c:pt>
                <c:pt idx="199">
                  <c:v>2.0219907404680271E-2</c:v>
                </c:pt>
                <c:pt idx="200">
                  <c:v>2.0312499997089617E-2</c:v>
                </c:pt>
                <c:pt idx="201">
                  <c:v>2.0416666666278616E-2</c:v>
                </c:pt>
                <c:pt idx="202">
                  <c:v>2.0520833335467614E-2</c:v>
                </c:pt>
                <c:pt idx="203">
                  <c:v>2.0624999997380655E-2</c:v>
                </c:pt>
                <c:pt idx="204">
                  <c:v>2.0717592589790002E-2</c:v>
                </c:pt>
                <c:pt idx="205">
                  <c:v>2.0821759258979E-2</c:v>
                </c:pt>
                <c:pt idx="206">
                  <c:v>2.0925925928167999E-2</c:v>
                </c:pt>
                <c:pt idx="207">
                  <c:v>2.103009259008104E-2</c:v>
                </c:pt>
                <c:pt idx="208">
                  <c:v>2.1134259259270038E-2</c:v>
                </c:pt>
                <c:pt idx="209">
                  <c:v>2.1226851851679385E-2</c:v>
                </c:pt>
                <c:pt idx="210">
                  <c:v>2.1331018520868383E-2</c:v>
                </c:pt>
                <c:pt idx="211">
                  <c:v>2.1435185182781424E-2</c:v>
                </c:pt>
                <c:pt idx="212">
                  <c:v>2.1539351851970423E-2</c:v>
                </c:pt>
                <c:pt idx="213">
                  <c:v>2.1631944444379769E-2</c:v>
                </c:pt>
                <c:pt idx="214">
                  <c:v>2.1736111113568768E-2</c:v>
                </c:pt>
                <c:pt idx="215">
                  <c:v>2.1840277775481809E-2</c:v>
                </c:pt>
                <c:pt idx="216">
                  <c:v>2.1944444444670808E-2</c:v>
                </c:pt>
                <c:pt idx="217">
                  <c:v>2.2048611113859806E-2</c:v>
                </c:pt>
                <c:pt idx="218">
                  <c:v>2.2141203706269152E-2</c:v>
                </c:pt>
                <c:pt idx="219">
                  <c:v>2.2245370368182193E-2</c:v>
                </c:pt>
                <c:pt idx="220">
                  <c:v>2.2349537037371192E-2</c:v>
                </c:pt>
                <c:pt idx="221">
                  <c:v>2.2453703706560191E-2</c:v>
                </c:pt>
                <c:pt idx="222">
                  <c:v>2.2546296298969537E-2</c:v>
                </c:pt>
                <c:pt idx="223">
                  <c:v>2.2650462960882578E-2</c:v>
                </c:pt>
                <c:pt idx="224">
                  <c:v>2.2754629630071577E-2</c:v>
                </c:pt>
                <c:pt idx="225">
                  <c:v>2.2858796299260575E-2</c:v>
                </c:pt>
                <c:pt idx="226">
                  <c:v>2.2962962961173616E-2</c:v>
                </c:pt>
                <c:pt idx="227">
                  <c:v>2.3055555553582963E-2</c:v>
                </c:pt>
                <c:pt idx="228">
                  <c:v>2.3159722222771961E-2</c:v>
                </c:pt>
                <c:pt idx="229">
                  <c:v>2.326388889196096E-2</c:v>
                </c:pt>
                <c:pt idx="230">
                  <c:v>2.3368055553874001E-2</c:v>
                </c:pt>
                <c:pt idx="231">
                  <c:v>2.3472222223063E-2</c:v>
                </c:pt>
                <c:pt idx="232">
                  <c:v>2.3564814815472346E-2</c:v>
                </c:pt>
                <c:pt idx="233">
                  <c:v>2.3668981484661344E-2</c:v>
                </c:pt>
                <c:pt idx="234">
                  <c:v>2.3773148146574385E-2</c:v>
                </c:pt>
                <c:pt idx="235">
                  <c:v>2.3877314815763384E-2</c:v>
                </c:pt>
                <c:pt idx="236">
                  <c:v>2.396990740817273E-2</c:v>
                </c:pt>
                <c:pt idx="237">
                  <c:v>2.4074074077361729E-2</c:v>
                </c:pt>
                <c:pt idx="238">
                  <c:v>2.417824073927477E-2</c:v>
                </c:pt>
                <c:pt idx="239">
                  <c:v>2.4282407408463769E-2</c:v>
                </c:pt>
                <c:pt idx="240">
                  <c:v>2.4386574077652767E-2</c:v>
                </c:pt>
                <c:pt idx="241">
                  <c:v>2.4479166670062114E-2</c:v>
                </c:pt>
                <c:pt idx="242">
                  <c:v>2.4583333331975155E-2</c:v>
                </c:pt>
                <c:pt idx="243">
                  <c:v>2.4687500001164153E-2</c:v>
                </c:pt>
                <c:pt idx="244">
                  <c:v>2.4791666670353152E-2</c:v>
                </c:pt>
                <c:pt idx="245">
                  <c:v>2.4884259262762498E-2</c:v>
                </c:pt>
                <c:pt idx="246">
                  <c:v>2.4988425924675539E-2</c:v>
                </c:pt>
                <c:pt idx="247">
                  <c:v>2.5092592593864538E-2</c:v>
                </c:pt>
                <c:pt idx="248">
                  <c:v>2.5196759263053536E-2</c:v>
                </c:pt>
                <c:pt idx="249">
                  <c:v>2.5300925924966577E-2</c:v>
                </c:pt>
                <c:pt idx="250">
                  <c:v>2.5393518517375924E-2</c:v>
                </c:pt>
                <c:pt idx="251">
                  <c:v>2.5497685186564922E-2</c:v>
                </c:pt>
                <c:pt idx="252">
                  <c:v>2.5601851848477963E-2</c:v>
                </c:pt>
                <c:pt idx="253">
                  <c:v>2.5706018517666962E-2</c:v>
                </c:pt>
                <c:pt idx="254">
                  <c:v>2.5798611110076308E-2</c:v>
                </c:pt>
                <c:pt idx="255">
                  <c:v>2.5902777779265307E-2</c:v>
                </c:pt>
                <c:pt idx="256">
                  <c:v>2.6006944441178348E-2</c:v>
                </c:pt>
                <c:pt idx="257">
                  <c:v>2.6111111110367347E-2</c:v>
                </c:pt>
                <c:pt idx="258">
                  <c:v>2.6215277779556345E-2</c:v>
                </c:pt>
                <c:pt idx="259">
                  <c:v>2.6307870371965691E-2</c:v>
                </c:pt>
                <c:pt idx="260">
                  <c:v>2.6412037033878732E-2</c:v>
                </c:pt>
                <c:pt idx="261">
                  <c:v>2.6516203703067731E-2</c:v>
                </c:pt>
                <c:pt idx="262">
                  <c:v>2.662037037225673E-2</c:v>
                </c:pt>
                <c:pt idx="263">
                  <c:v>2.6712962964666076E-2</c:v>
                </c:pt>
                <c:pt idx="264">
                  <c:v>2.6817129626579117E-2</c:v>
                </c:pt>
                <c:pt idx="265">
                  <c:v>2.6921296295768116E-2</c:v>
                </c:pt>
                <c:pt idx="266">
                  <c:v>2.7025462964957114E-2</c:v>
                </c:pt>
                <c:pt idx="267">
                  <c:v>2.7129629626870155E-2</c:v>
                </c:pt>
                <c:pt idx="268">
                  <c:v>2.7222222219279502E-2</c:v>
                </c:pt>
                <c:pt idx="269">
                  <c:v>2.73263888884685E-2</c:v>
                </c:pt>
                <c:pt idx="270">
                  <c:v>2.7430555557657499E-2</c:v>
                </c:pt>
                <c:pt idx="271">
                  <c:v>2.753472221957054E-2</c:v>
                </c:pt>
                <c:pt idx="272">
                  <c:v>2.7627314811979886E-2</c:v>
                </c:pt>
                <c:pt idx="273">
                  <c:v>2.7731481481168885E-2</c:v>
                </c:pt>
                <c:pt idx="274">
                  <c:v>2.7835648150357883E-2</c:v>
                </c:pt>
                <c:pt idx="275">
                  <c:v>2.7939814812270924E-2</c:v>
                </c:pt>
                <c:pt idx="276">
                  <c:v>2.8043981481459923E-2</c:v>
                </c:pt>
                <c:pt idx="277">
                  <c:v>2.8136574073869269E-2</c:v>
                </c:pt>
                <c:pt idx="278">
                  <c:v>2.8240740743058268E-2</c:v>
                </c:pt>
                <c:pt idx="279">
                  <c:v>2.8344907404971309E-2</c:v>
                </c:pt>
                <c:pt idx="280">
                  <c:v>2.8449074074160308E-2</c:v>
                </c:pt>
                <c:pt idx="281">
                  <c:v>2.8541666666569654E-2</c:v>
                </c:pt>
                <c:pt idx="282">
                  <c:v>2.8645833335758653E-2</c:v>
                </c:pt>
                <c:pt idx="283">
                  <c:v>2.8749999997671694E-2</c:v>
                </c:pt>
                <c:pt idx="284">
                  <c:v>2.8854166666860692E-2</c:v>
                </c:pt>
                <c:pt idx="285">
                  <c:v>2.8958333336049691E-2</c:v>
                </c:pt>
                <c:pt idx="286">
                  <c:v>2.9050925928459037E-2</c:v>
                </c:pt>
                <c:pt idx="287">
                  <c:v>2.9155092590372078E-2</c:v>
                </c:pt>
                <c:pt idx="288">
                  <c:v>2.9259259259561077E-2</c:v>
                </c:pt>
                <c:pt idx="289">
                  <c:v>2.9363425928750075E-2</c:v>
                </c:pt>
                <c:pt idx="290">
                  <c:v>2.9456018521159422E-2</c:v>
                </c:pt>
                <c:pt idx="291">
                  <c:v>2.9560185183072463E-2</c:v>
                </c:pt>
                <c:pt idx="292">
                  <c:v>2.9664351852261461E-2</c:v>
                </c:pt>
                <c:pt idx="293">
                  <c:v>2.976851852145046E-2</c:v>
                </c:pt>
                <c:pt idx="294">
                  <c:v>2.9872685183363501E-2</c:v>
                </c:pt>
                <c:pt idx="295">
                  <c:v>2.9965277775772847E-2</c:v>
                </c:pt>
                <c:pt idx="296">
                  <c:v>3.0069444444961846E-2</c:v>
                </c:pt>
                <c:pt idx="297">
                  <c:v>3.0173611114150845E-2</c:v>
                </c:pt>
                <c:pt idx="298">
                  <c:v>3.0277777776063886E-2</c:v>
                </c:pt>
                <c:pt idx="299">
                  <c:v>3.0370370368473232E-2</c:v>
                </c:pt>
                <c:pt idx="300">
                  <c:v>3.047453703766223E-2</c:v>
                </c:pt>
                <c:pt idx="301">
                  <c:v>3.0578703706851229E-2</c:v>
                </c:pt>
                <c:pt idx="302">
                  <c:v>3.068287036876427E-2</c:v>
                </c:pt>
                <c:pt idx="303">
                  <c:v>3.0787037037953269E-2</c:v>
                </c:pt>
                <c:pt idx="304">
                  <c:v>3.0879629630362615E-2</c:v>
                </c:pt>
                <c:pt idx="305">
                  <c:v>3.0983796299551614E-2</c:v>
                </c:pt>
                <c:pt idx="306">
                  <c:v>3.1087962961464655E-2</c:v>
                </c:pt>
                <c:pt idx="307">
                  <c:v>3.1192129630653653E-2</c:v>
                </c:pt>
                <c:pt idx="308">
                  <c:v>3.1284722223063E-2</c:v>
                </c:pt>
                <c:pt idx="309">
                  <c:v>3.1388888892251998E-2</c:v>
                </c:pt>
                <c:pt idx="310">
                  <c:v>3.1493055554165039E-2</c:v>
                </c:pt>
                <c:pt idx="311">
                  <c:v>3.1597222223354038E-2</c:v>
                </c:pt>
                <c:pt idx="312">
                  <c:v>3.1701388892543036E-2</c:v>
                </c:pt>
                <c:pt idx="313">
                  <c:v>3.1793981484952383E-2</c:v>
                </c:pt>
                <c:pt idx="314">
                  <c:v>3.1898148146865424E-2</c:v>
                </c:pt>
                <c:pt idx="315">
                  <c:v>3.2002314816054422E-2</c:v>
                </c:pt>
                <c:pt idx="316">
                  <c:v>3.2106481485243421E-2</c:v>
                </c:pt>
                <c:pt idx="317">
                  <c:v>3.2199074077652767E-2</c:v>
                </c:pt>
                <c:pt idx="318">
                  <c:v>3.2303240739565808E-2</c:v>
                </c:pt>
                <c:pt idx="319">
                  <c:v>3.2407407408754807E-2</c:v>
                </c:pt>
                <c:pt idx="320">
                  <c:v>3.2511574070667848E-2</c:v>
                </c:pt>
                <c:pt idx="321">
                  <c:v>3.2615740739856847E-2</c:v>
                </c:pt>
                <c:pt idx="322">
                  <c:v>3.2708333332266193E-2</c:v>
                </c:pt>
                <c:pt idx="323">
                  <c:v>3.2812500001455192E-2</c:v>
                </c:pt>
                <c:pt idx="324">
                  <c:v>3.2916666663368233E-2</c:v>
                </c:pt>
                <c:pt idx="325">
                  <c:v>3.3020833332557231E-2</c:v>
                </c:pt>
                <c:pt idx="326">
                  <c:v>3.3113425924966577E-2</c:v>
                </c:pt>
                <c:pt idx="327">
                  <c:v>3.3217592594155576E-2</c:v>
                </c:pt>
                <c:pt idx="328">
                  <c:v>3.3321759256068617E-2</c:v>
                </c:pt>
                <c:pt idx="329">
                  <c:v>3.3425925925257616E-2</c:v>
                </c:pt>
                <c:pt idx="330">
                  <c:v>3.3530092594446614E-2</c:v>
                </c:pt>
                <c:pt idx="331">
                  <c:v>3.3622685186855961E-2</c:v>
                </c:pt>
                <c:pt idx="332">
                  <c:v>3.3726851848769002E-2</c:v>
                </c:pt>
                <c:pt idx="333">
                  <c:v>3.3831018517958E-2</c:v>
                </c:pt>
                <c:pt idx="334">
                  <c:v>3.3935185187146999E-2</c:v>
                </c:pt>
                <c:pt idx="335">
                  <c:v>3.403935184906004E-2</c:v>
                </c:pt>
                <c:pt idx="336">
                  <c:v>3.4131944441469386E-2</c:v>
                </c:pt>
                <c:pt idx="337">
                  <c:v>3.4236111110658385E-2</c:v>
                </c:pt>
                <c:pt idx="338">
                  <c:v>3.4340277779847383E-2</c:v>
                </c:pt>
                <c:pt idx="339">
                  <c:v>3.4444444441760425E-2</c:v>
                </c:pt>
                <c:pt idx="340">
                  <c:v>3.4537037034169771E-2</c:v>
                </c:pt>
                <c:pt idx="341">
                  <c:v>3.4641203703358769E-2</c:v>
                </c:pt>
                <c:pt idx="342">
                  <c:v>3.4745370372547768E-2</c:v>
                </c:pt>
                <c:pt idx="343">
                  <c:v>3.4849537034460809E-2</c:v>
                </c:pt>
                <c:pt idx="344">
                  <c:v>3.4953703703649808E-2</c:v>
                </c:pt>
                <c:pt idx="345">
                  <c:v>3.5046296296059154E-2</c:v>
                </c:pt>
                <c:pt idx="346">
                  <c:v>3.5150462965248153E-2</c:v>
                </c:pt>
                <c:pt idx="347">
                  <c:v>3.5254629627161194E-2</c:v>
                </c:pt>
                <c:pt idx="348">
                  <c:v>3.5358796296350192E-2</c:v>
                </c:pt>
                <c:pt idx="349">
                  <c:v>3.5451388888759539E-2</c:v>
                </c:pt>
                <c:pt idx="350">
                  <c:v>3.5555555557948537E-2</c:v>
                </c:pt>
                <c:pt idx="351">
                  <c:v>3.5659722219861578E-2</c:v>
                </c:pt>
                <c:pt idx="352">
                  <c:v>3.5763888889050577E-2</c:v>
                </c:pt>
                <c:pt idx="353">
                  <c:v>3.5868055558239575E-2</c:v>
                </c:pt>
                <c:pt idx="354">
                  <c:v>3.5960648150648922E-2</c:v>
                </c:pt>
                <c:pt idx="355">
                  <c:v>3.6064814812561963E-2</c:v>
                </c:pt>
                <c:pt idx="356">
                  <c:v>3.6168981481750961E-2</c:v>
                </c:pt>
                <c:pt idx="357">
                  <c:v>3.627314815093996E-2</c:v>
                </c:pt>
                <c:pt idx="358">
                  <c:v>3.6365740743349306E-2</c:v>
                </c:pt>
                <c:pt idx="359">
                  <c:v>3.6469907405262347E-2</c:v>
                </c:pt>
                <c:pt idx="360">
                  <c:v>3.6574074074451346E-2</c:v>
                </c:pt>
                <c:pt idx="361">
                  <c:v>3.6678240743640345E-2</c:v>
                </c:pt>
                <c:pt idx="362">
                  <c:v>3.6782407405553386E-2</c:v>
                </c:pt>
                <c:pt idx="363">
                  <c:v>3.6874999997962732E-2</c:v>
                </c:pt>
                <c:pt idx="364">
                  <c:v>3.6979166667151731E-2</c:v>
                </c:pt>
                <c:pt idx="365">
                  <c:v>3.7083333336340729E-2</c:v>
                </c:pt>
                <c:pt idx="366">
                  <c:v>3.718749999825377E-2</c:v>
                </c:pt>
                <c:pt idx="367">
                  <c:v>3.7280092590663116E-2</c:v>
                </c:pt>
                <c:pt idx="368">
                  <c:v>3.7384259259852115E-2</c:v>
                </c:pt>
                <c:pt idx="369">
                  <c:v>3.7488425929041114E-2</c:v>
                </c:pt>
                <c:pt idx="370">
                  <c:v>3.7592592590954155E-2</c:v>
                </c:pt>
                <c:pt idx="371">
                  <c:v>3.7696759260143153E-2</c:v>
                </c:pt>
                <c:pt idx="372">
                  <c:v>3.77893518525525E-2</c:v>
                </c:pt>
                <c:pt idx="373">
                  <c:v>3.7893518521741498E-2</c:v>
                </c:pt>
                <c:pt idx="374">
                  <c:v>3.7997685183654539E-2</c:v>
                </c:pt>
                <c:pt idx="375">
                  <c:v>3.8101851852843538E-2</c:v>
                </c:pt>
                <c:pt idx="376">
                  <c:v>3.8194444445252884E-2</c:v>
                </c:pt>
                <c:pt idx="377">
                  <c:v>3.8298611114441883E-2</c:v>
                </c:pt>
                <c:pt idx="378">
                  <c:v>3.8402777776354924E-2</c:v>
                </c:pt>
                <c:pt idx="379">
                  <c:v>3.8506944445543922E-2</c:v>
                </c:pt>
                <c:pt idx="380">
                  <c:v>3.8611111114732921E-2</c:v>
                </c:pt>
                <c:pt idx="381">
                  <c:v>3.8703703707142267E-2</c:v>
                </c:pt>
                <c:pt idx="382">
                  <c:v>3.8807870369055308E-2</c:v>
                </c:pt>
                <c:pt idx="383">
                  <c:v>3.8912037038244307E-2</c:v>
                </c:pt>
                <c:pt idx="384">
                  <c:v>3.9016203707433306E-2</c:v>
                </c:pt>
                <c:pt idx="385">
                  <c:v>3.9108796299842652E-2</c:v>
                </c:pt>
                <c:pt idx="386">
                  <c:v>3.9212962961755693E-2</c:v>
                </c:pt>
                <c:pt idx="387">
                  <c:v>3.9317129630944692E-2</c:v>
                </c:pt>
                <c:pt idx="388">
                  <c:v>3.9421296292857733E-2</c:v>
                </c:pt>
                <c:pt idx="389">
                  <c:v>3.9525462962046731E-2</c:v>
                </c:pt>
                <c:pt idx="390">
                  <c:v>3.9618055554456078E-2</c:v>
                </c:pt>
                <c:pt idx="391">
                  <c:v>3.9722222223645076E-2</c:v>
                </c:pt>
                <c:pt idx="392">
                  <c:v>3.9826388885558117E-2</c:v>
                </c:pt>
                <c:pt idx="393">
                  <c:v>3.9930555554747116E-2</c:v>
                </c:pt>
                <c:pt idx="394">
                  <c:v>4.0023148147156462E-2</c:v>
                </c:pt>
                <c:pt idx="395">
                  <c:v>4.0127314816345461E-2</c:v>
                </c:pt>
                <c:pt idx="396">
                  <c:v>4.0231481478258502E-2</c:v>
                </c:pt>
                <c:pt idx="397">
                  <c:v>4.03356481474475E-2</c:v>
                </c:pt>
                <c:pt idx="398">
                  <c:v>4.0439814816636499E-2</c:v>
                </c:pt>
                <c:pt idx="399">
                  <c:v>4.0532407409045845E-2</c:v>
                </c:pt>
                <c:pt idx="400">
                  <c:v>4.0636574070958886E-2</c:v>
                </c:pt>
                <c:pt idx="401">
                  <c:v>4.0740740740147885E-2</c:v>
                </c:pt>
                <c:pt idx="402">
                  <c:v>4.0844907409336884E-2</c:v>
                </c:pt>
                <c:pt idx="403">
                  <c:v>4.093750000174623E-2</c:v>
                </c:pt>
                <c:pt idx="404">
                  <c:v>4.1041666663659271E-2</c:v>
                </c:pt>
                <c:pt idx="405">
                  <c:v>4.1145833332848269E-2</c:v>
                </c:pt>
                <c:pt idx="406">
                  <c:v>4.1250000002037268E-2</c:v>
                </c:pt>
                <c:pt idx="407">
                  <c:v>4.1354166663950309E-2</c:v>
                </c:pt>
                <c:pt idx="408">
                  <c:v>4.1446759256359655E-2</c:v>
                </c:pt>
                <c:pt idx="409">
                  <c:v>4.1550925925548654E-2</c:v>
                </c:pt>
                <c:pt idx="410">
                  <c:v>4.1655092594737653E-2</c:v>
                </c:pt>
                <c:pt idx="411">
                  <c:v>4.1759259256650694E-2</c:v>
                </c:pt>
                <c:pt idx="412">
                  <c:v>4.185185184906004E-2</c:v>
                </c:pt>
                <c:pt idx="413">
                  <c:v>4.1956018518249039E-2</c:v>
                </c:pt>
                <c:pt idx="414">
                  <c:v>4.2060185187438037E-2</c:v>
                </c:pt>
                <c:pt idx="415">
                  <c:v>4.2164351849351078E-2</c:v>
                </c:pt>
                <c:pt idx="416">
                  <c:v>4.2268518518540077E-2</c:v>
                </c:pt>
                <c:pt idx="417">
                  <c:v>4.2361111110949423E-2</c:v>
                </c:pt>
                <c:pt idx="418">
                  <c:v>4.2465277780138422E-2</c:v>
                </c:pt>
                <c:pt idx="419">
                  <c:v>4.2569444442051463E-2</c:v>
                </c:pt>
                <c:pt idx="420">
                  <c:v>4.2673611111240461E-2</c:v>
                </c:pt>
                <c:pt idx="421">
                  <c:v>4.2766203703649808E-2</c:v>
                </c:pt>
                <c:pt idx="422">
                  <c:v>4.2870370372838806E-2</c:v>
                </c:pt>
                <c:pt idx="423">
                  <c:v>4.2974537034751847E-2</c:v>
                </c:pt>
                <c:pt idx="424">
                  <c:v>4.3078703703940846E-2</c:v>
                </c:pt>
                <c:pt idx="425">
                  <c:v>4.3182870373129845E-2</c:v>
                </c:pt>
                <c:pt idx="426">
                  <c:v>4.3275462965539191E-2</c:v>
                </c:pt>
                <c:pt idx="427">
                  <c:v>4.3379629627452232E-2</c:v>
                </c:pt>
                <c:pt idx="428">
                  <c:v>4.3483796296641231E-2</c:v>
                </c:pt>
                <c:pt idx="429">
                  <c:v>4.3587962965830229E-2</c:v>
                </c:pt>
                <c:pt idx="430">
                  <c:v>4.369212962774327E-2</c:v>
                </c:pt>
                <c:pt idx="431">
                  <c:v>4.3784722220152617E-2</c:v>
                </c:pt>
                <c:pt idx="432">
                  <c:v>4.3888888889341615E-2</c:v>
                </c:pt>
                <c:pt idx="433">
                  <c:v>4.3993055558530614E-2</c:v>
                </c:pt>
                <c:pt idx="434">
                  <c:v>4.4097222220443655E-2</c:v>
                </c:pt>
                <c:pt idx="435">
                  <c:v>4.4189814812853001E-2</c:v>
                </c:pt>
                <c:pt idx="436">
                  <c:v>4.4293981482042E-2</c:v>
                </c:pt>
                <c:pt idx="437">
                  <c:v>4.4398148151230998E-2</c:v>
                </c:pt>
                <c:pt idx="438">
                  <c:v>4.4502314813144039E-2</c:v>
                </c:pt>
                <c:pt idx="439">
                  <c:v>4.4606481482333038E-2</c:v>
                </c:pt>
                <c:pt idx="440">
                  <c:v>4.4699074074742384E-2</c:v>
                </c:pt>
                <c:pt idx="441">
                  <c:v>4.4803240743931383E-2</c:v>
                </c:pt>
                <c:pt idx="442">
                  <c:v>4.4907407405844424E-2</c:v>
                </c:pt>
                <c:pt idx="443">
                  <c:v>4.5011574075033423E-2</c:v>
                </c:pt>
                <c:pt idx="444">
                  <c:v>4.5104166667442769E-2</c:v>
                </c:pt>
                <c:pt idx="445">
                  <c:v>4.5208333336631767E-2</c:v>
                </c:pt>
                <c:pt idx="446">
                  <c:v>4.5312499998544808E-2</c:v>
                </c:pt>
                <c:pt idx="447">
                  <c:v>4.5416666667733807E-2</c:v>
                </c:pt>
                <c:pt idx="448">
                  <c:v>4.5520833336922806E-2</c:v>
                </c:pt>
                <c:pt idx="449">
                  <c:v>4.5613425929332152E-2</c:v>
                </c:pt>
                <c:pt idx="450">
                  <c:v>4.5717592591245193E-2</c:v>
                </c:pt>
                <c:pt idx="451">
                  <c:v>4.5821759260434192E-2</c:v>
                </c:pt>
                <c:pt idx="452">
                  <c:v>4.592592592962319E-2</c:v>
                </c:pt>
                <c:pt idx="453">
                  <c:v>4.6018518522032537E-2</c:v>
                </c:pt>
                <c:pt idx="454">
                  <c:v>4.6122685183945578E-2</c:v>
                </c:pt>
                <c:pt idx="455">
                  <c:v>4.6226851853134576E-2</c:v>
                </c:pt>
                <c:pt idx="456">
                  <c:v>4.6331018515047617E-2</c:v>
                </c:pt>
                <c:pt idx="457">
                  <c:v>4.6435185184236616E-2</c:v>
                </c:pt>
                <c:pt idx="458">
                  <c:v>4.6527777776645962E-2</c:v>
                </c:pt>
                <c:pt idx="459">
                  <c:v>4.6631944445834961E-2</c:v>
                </c:pt>
                <c:pt idx="460">
                  <c:v>4.6736111107748002E-2</c:v>
                </c:pt>
                <c:pt idx="461">
                  <c:v>4.6840277776937E-2</c:v>
                </c:pt>
                <c:pt idx="462">
                  <c:v>4.6932870369346347E-2</c:v>
                </c:pt>
                <c:pt idx="463">
                  <c:v>4.7037037038535345E-2</c:v>
                </c:pt>
                <c:pt idx="464">
                  <c:v>4.7141203700448386E-2</c:v>
                </c:pt>
                <c:pt idx="465">
                  <c:v>4.7245370369637385E-2</c:v>
                </c:pt>
                <c:pt idx="466">
                  <c:v>4.7349537038826384E-2</c:v>
                </c:pt>
                <c:pt idx="467">
                  <c:v>4.744212963123573E-2</c:v>
                </c:pt>
                <c:pt idx="468">
                  <c:v>4.7546296293148771E-2</c:v>
                </c:pt>
                <c:pt idx="469">
                  <c:v>4.765046296233777E-2</c:v>
                </c:pt>
                <c:pt idx="470">
                  <c:v>4.7754629631526768E-2</c:v>
                </c:pt>
                <c:pt idx="471">
                  <c:v>4.7847222223936114E-2</c:v>
                </c:pt>
                <c:pt idx="472">
                  <c:v>4.7951388885849155E-2</c:v>
                </c:pt>
                <c:pt idx="473">
                  <c:v>4.8055555555038154E-2</c:v>
                </c:pt>
                <c:pt idx="474">
                  <c:v>4.8159722224227153E-2</c:v>
                </c:pt>
                <c:pt idx="475">
                  <c:v>4.8263888886140194E-2</c:v>
                </c:pt>
                <c:pt idx="476">
                  <c:v>4.835648147854954E-2</c:v>
                </c:pt>
                <c:pt idx="477">
                  <c:v>4.8460648147738539E-2</c:v>
                </c:pt>
                <c:pt idx="478">
                  <c:v>4.8564814816927537E-2</c:v>
                </c:pt>
                <c:pt idx="479">
                  <c:v>4.8668981478840578E-2</c:v>
                </c:pt>
                <c:pt idx="480">
                  <c:v>4.8761574071249925E-2</c:v>
                </c:pt>
                <c:pt idx="481">
                  <c:v>4.8865740740438923E-2</c:v>
                </c:pt>
                <c:pt idx="482">
                  <c:v>4.8969907409627922E-2</c:v>
                </c:pt>
                <c:pt idx="483">
                  <c:v>4.9074074071540963E-2</c:v>
                </c:pt>
                <c:pt idx="484">
                  <c:v>4.9178240740729962E-2</c:v>
                </c:pt>
                <c:pt idx="485">
                  <c:v>4.9270833333139308E-2</c:v>
                </c:pt>
                <c:pt idx="486">
                  <c:v>4.9375000002328306E-2</c:v>
                </c:pt>
                <c:pt idx="487">
                  <c:v>4.9479166664241347E-2</c:v>
                </c:pt>
                <c:pt idx="488">
                  <c:v>4.9583333333430346E-2</c:v>
                </c:pt>
                <c:pt idx="489">
                  <c:v>4.9675925925839692E-2</c:v>
                </c:pt>
                <c:pt idx="490">
                  <c:v>4.9780092595028691E-2</c:v>
                </c:pt>
                <c:pt idx="491">
                  <c:v>4.9884259256941732E-2</c:v>
                </c:pt>
                <c:pt idx="492">
                  <c:v>4.9988425926130731E-2</c:v>
                </c:pt>
                <c:pt idx="493">
                  <c:v>5.0092592595319729E-2</c:v>
                </c:pt>
                <c:pt idx="494">
                  <c:v>5.0185185187729076E-2</c:v>
                </c:pt>
                <c:pt idx="495">
                  <c:v>5.0289351849642117E-2</c:v>
                </c:pt>
                <c:pt idx="496">
                  <c:v>5.0393518518831115E-2</c:v>
                </c:pt>
                <c:pt idx="497">
                  <c:v>5.0497685188020114E-2</c:v>
                </c:pt>
                <c:pt idx="498">
                  <c:v>5.059027778042946E-2</c:v>
                </c:pt>
                <c:pt idx="499">
                  <c:v>5.0694444442342501E-2</c:v>
                </c:pt>
                <c:pt idx="500">
                  <c:v>5.07986111115315E-2</c:v>
                </c:pt>
                <c:pt idx="501">
                  <c:v>5.0902777780720498E-2</c:v>
                </c:pt>
                <c:pt idx="502">
                  <c:v>5.1006944442633539E-2</c:v>
                </c:pt>
                <c:pt idx="503">
                  <c:v>5.1099537035042886E-2</c:v>
                </c:pt>
                <c:pt idx="504">
                  <c:v>5.1203703704231884E-2</c:v>
                </c:pt>
                <c:pt idx="505">
                  <c:v>5.1307870373420883E-2</c:v>
                </c:pt>
                <c:pt idx="506">
                  <c:v>5.1412037035333924E-2</c:v>
                </c:pt>
                <c:pt idx="507">
                  <c:v>5.150462962774327E-2</c:v>
                </c:pt>
                <c:pt idx="508">
                  <c:v>5.1608796296932269E-2</c:v>
                </c:pt>
                <c:pt idx="509">
                  <c:v>5.1712962966121268E-2</c:v>
                </c:pt>
                <c:pt idx="510">
                  <c:v>5.1817129628034309E-2</c:v>
                </c:pt>
                <c:pt idx="511">
                  <c:v>5.1921296297223307E-2</c:v>
                </c:pt>
                <c:pt idx="512">
                  <c:v>5.2013888889632653E-2</c:v>
                </c:pt>
                <c:pt idx="513">
                  <c:v>5.2118055558821652E-2</c:v>
                </c:pt>
                <c:pt idx="514">
                  <c:v>5.2222222220734693E-2</c:v>
                </c:pt>
                <c:pt idx="515">
                  <c:v>5.2326388889923692E-2</c:v>
                </c:pt>
                <c:pt idx="516">
                  <c:v>5.2418981482333038E-2</c:v>
                </c:pt>
                <c:pt idx="517">
                  <c:v>5.2523148151522037E-2</c:v>
                </c:pt>
                <c:pt idx="518">
                  <c:v>5.2627314813435078E-2</c:v>
                </c:pt>
                <c:pt idx="519">
                  <c:v>5.2731481482624076E-2</c:v>
                </c:pt>
                <c:pt idx="520">
                  <c:v>5.2835648151813075E-2</c:v>
                </c:pt>
                <c:pt idx="521">
                  <c:v>5.2928240744222421E-2</c:v>
                </c:pt>
                <c:pt idx="522">
                  <c:v>5.3032407406135462E-2</c:v>
                </c:pt>
                <c:pt idx="523">
                  <c:v>5.3136574075324461E-2</c:v>
                </c:pt>
                <c:pt idx="524">
                  <c:v>5.324074074451346E-2</c:v>
                </c:pt>
                <c:pt idx="525">
                  <c:v>5.3333333336922806E-2</c:v>
                </c:pt>
                <c:pt idx="526">
                  <c:v>5.3437499998835847E-2</c:v>
                </c:pt>
                <c:pt idx="527">
                  <c:v>5.3541666668024845E-2</c:v>
                </c:pt>
                <c:pt idx="528">
                  <c:v>5.3645833329937886E-2</c:v>
                </c:pt>
                <c:pt idx="529">
                  <c:v>5.3749999999126885E-2</c:v>
                </c:pt>
                <c:pt idx="530">
                  <c:v>5.3842592591536231E-2</c:v>
                </c:pt>
                <c:pt idx="531">
                  <c:v>5.394675926072523E-2</c:v>
                </c:pt>
                <c:pt idx="532">
                  <c:v>5.4050925922638271E-2</c:v>
                </c:pt>
                <c:pt idx="533">
                  <c:v>5.415509259182727E-2</c:v>
                </c:pt>
                <c:pt idx="534">
                  <c:v>5.4259259261016268E-2</c:v>
                </c:pt>
                <c:pt idx="535">
                  <c:v>5.4351851853425615E-2</c:v>
                </c:pt>
                <c:pt idx="536">
                  <c:v>5.4456018515338656E-2</c:v>
                </c:pt>
                <c:pt idx="537">
                  <c:v>5.4560185184527654E-2</c:v>
                </c:pt>
                <c:pt idx="538">
                  <c:v>5.4664351853716653E-2</c:v>
                </c:pt>
                <c:pt idx="539">
                  <c:v>5.4756944446125999E-2</c:v>
                </c:pt>
                <c:pt idx="540">
                  <c:v>5.486111110803904E-2</c:v>
                </c:pt>
                <c:pt idx="541">
                  <c:v>5.4965277777228039E-2</c:v>
                </c:pt>
                <c:pt idx="542">
                  <c:v>5.5069444446417037E-2</c:v>
                </c:pt>
                <c:pt idx="543">
                  <c:v>5.5173611108330078E-2</c:v>
                </c:pt>
                <c:pt idx="544">
                  <c:v>5.5266203700739425E-2</c:v>
                </c:pt>
                <c:pt idx="545">
                  <c:v>5.5370370369928423E-2</c:v>
                </c:pt>
                <c:pt idx="546">
                  <c:v>5.5474537039117422E-2</c:v>
                </c:pt>
                <c:pt idx="547">
                  <c:v>5.5578703701030463E-2</c:v>
                </c:pt>
                <c:pt idx="548">
                  <c:v>5.5671296293439809E-2</c:v>
                </c:pt>
                <c:pt idx="549">
                  <c:v>5.5775462962628808E-2</c:v>
                </c:pt>
                <c:pt idx="550">
                  <c:v>5.5879629631817807E-2</c:v>
                </c:pt>
                <c:pt idx="551">
                  <c:v>5.5983796293730848E-2</c:v>
                </c:pt>
                <c:pt idx="552">
                  <c:v>5.6087962962919846E-2</c:v>
                </c:pt>
                <c:pt idx="553">
                  <c:v>5.6180555555329192E-2</c:v>
                </c:pt>
                <c:pt idx="554">
                  <c:v>5.6284722224518191E-2</c:v>
                </c:pt>
                <c:pt idx="555">
                  <c:v>5.6388888886431232E-2</c:v>
                </c:pt>
                <c:pt idx="556">
                  <c:v>5.6493055555620231E-2</c:v>
                </c:pt>
                <c:pt idx="557">
                  <c:v>5.6585648148029577E-2</c:v>
                </c:pt>
                <c:pt idx="558">
                  <c:v>5.6689814817218576E-2</c:v>
                </c:pt>
                <c:pt idx="559">
                  <c:v>5.6793981479131617E-2</c:v>
                </c:pt>
                <c:pt idx="560">
                  <c:v>5.6898148148320615E-2</c:v>
                </c:pt>
                <c:pt idx="561">
                  <c:v>5.7002314817509614E-2</c:v>
                </c:pt>
                <c:pt idx="562">
                  <c:v>5.709490740991896E-2</c:v>
                </c:pt>
                <c:pt idx="563">
                  <c:v>5.7199074071832001E-2</c:v>
                </c:pt>
                <c:pt idx="564">
                  <c:v>5.7303240741021E-2</c:v>
                </c:pt>
                <c:pt idx="565">
                  <c:v>5.7407407410209998E-2</c:v>
                </c:pt>
                <c:pt idx="566">
                  <c:v>5.7500000002619345E-2</c:v>
                </c:pt>
                <c:pt idx="567">
                  <c:v>5.7604166664532386E-2</c:v>
                </c:pt>
                <c:pt idx="568">
                  <c:v>5.7708333333721384E-2</c:v>
                </c:pt>
                <c:pt idx="569">
                  <c:v>5.7812500002910383E-2</c:v>
                </c:pt>
                <c:pt idx="570">
                  <c:v>5.7916666664823424E-2</c:v>
                </c:pt>
                <c:pt idx="571">
                  <c:v>5.800925925723277E-2</c:v>
                </c:pt>
                <c:pt idx="572">
                  <c:v>5.8113425926421769E-2</c:v>
                </c:pt>
                <c:pt idx="573">
                  <c:v>5.8217592595610768E-2</c:v>
                </c:pt>
                <c:pt idx="574">
                  <c:v>5.8321759257523809E-2</c:v>
                </c:pt>
                <c:pt idx="575">
                  <c:v>5.8414351849933155E-2</c:v>
                </c:pt>
                <c:pt idx="576">
                  <c:v>5.8518518519122154E-2</c:v>
                </c:pt>
                <c:pt idx="577">
                  <c:v>5.8622685188311152E-2</c:v>
                </c:pt>
                <c:pt idx="578">
                  <c:v>5.8726851850224193E-2</c:v>
                </c:pt>
                <c:pt idx="579">
                  <c:v>5.8831018519413192E-2</c:v>
                </c:pt>
                <c:pt idx="580">
                  <c:v>5.8923611111822538E-2</c:v>
                </c:pt>
                <c:pt idx="581">
                  <c:v>5.9027777781011537E-2</c:v>
                </c:pt>
                <c:pt idx="582">
                  <c:v>5.9131944442924578E-2</c:v>
                </c:pt>
                <c:pt idx="583">
                  <c:v>5.9236111112113576E-2</c:v>
                </c:pt>
                <c:pt idx="584">
                  <c:v>5.9328703704522923E-2</c:v>
                </c:pt>
                <c:pt idx="585">
                  <c:v>5.9432870373711921E-2</c:v>
                </c:pt>
                <c:pt idx="586">
                  <c:v>5.9537037035624962E-2</c:v>
                </c:pt>
                <c:pt idx="587">
                  <c:v>5.9641203704813961E-2</c:v>
                </c:pt>
                <c:pt idx="588">
                  <c:v>5.974537037400296E-2</c:v>
                </c:pt>
                <c:pt idx="589">
                  <c:v>5.9837962966412306E-2</c:v>
                </c:pt>
                <c:pt idx="590">
                  <c:v>5.9942129628325347E-2</c:v>
                </c:pt>
                <c:pt idx="591">
                  <c:v>6.0046296297514345E-2</c:v>
                </c:pt>
                <c:pt idx="592">
                  <c:v>6.0150462966703344E-2</c:v>
                </c:pt>
                <c:pt idx="593">
                  <c:v>6.024305555911269E-2</c:v>
                </c:pt>
                <c:pt idx="594">
                  <c:v>6.0347222221025731E-2</c:v>
                </c:pt>
                <c:pt idx="595">
                  <c:v>6.045138889021473E-2</c:v>
                </c:pt>
                <c:pt idx="596">
                  <c:v>6.0555555552127771E-2</c:v>
                </c:pt>
                <c:pt idx="597">
                  <c:v>6.065972222131677E-2</c:v>
                </c:pt>
                <c:pt idx="598">
                  <c:v>6.0752314813726116E-2</c:v>
                </c:pt>
                <c:pt idx="599">
                  <c:v>6.0856481482915115E-2</c:v>
                </c:pt>
                <c:pt idx="600">
                  <c:v>6.0960648144828156E-2</c:v>
                </c:pt>
                <c:pt idx="601">
                  <c:v>6.1064814814017154E-2</c:v>
                </c:pt>
                <c:pt idx="602">
                  <c:v>6.1157407406426501E-2</c:v>
                </c:pt>
                <c:pt idx="603">
                  <c:v>6.1261574075615499E-2</c:v>
                </c:pt>
                <c:pt idx="604">
                  <c:v>6.136574073752854E-2</c:v>
                </c:pt>
                <c:pt idx="605">
                  <c:v>6.1469907406717539E-2</c:v>
                </c:pt>
                <c:pt idx="606">
                  <c:v>6.1574074075906537E-2</c:v>
                </c:pt>
                <c:pt idx="607">
                  <c:v>6.1666666668315884E-2</c:v>
                </c:pt>
                <c:pt idx="608">
                  <c:v>6.1770833330228925E-2</c:v>
                </c:pt>
                <c:pt idx="609">
                  <c:v>6.1874999999417923E-2</c:v>
                </c:pt>
                <c:pt idx="610">
                  <c:v>6.1979166668606922E-2</c:v>
                </c:pt>
                <c:pt idx="611">
                  <c:v>6.2071759261016268E-2</c:v>
                </c:pt>
                <c:pt idx="612">
                  <c:v>6.2175925922929309E-2</c:v>
                </c:pt>
                <c:pt idx="613">
                  <c:v>6.2280092592118308E-2</c:v>
                </c:pt>
                <c:pt idx="614">
                  <c:v>6.2384259261307307E-2</c:v>
                </c:pt>
                <c:pt idx="615">
                  <c:v>6.2488425923220348E-2</c:v>
                </c:pt>
                <c:pt idx="616">
                  <c:v>6.2581018515629694E-2</c:v>
                </c:pt>
                <c:pt idx="617">
                  <c:v>6.2685185184818693E-2</c:v>
                </c:pt>
                <c:pt idx="618">
                  <c:v>6.2789351854007691E-2</c:v>
                </c:pt>
                <c:pt idx="619">
                  <c:v>6.2893518515920732E-2</c:v>
                </c:pt>
                <c:pt idx="620">
                  <c:v>6.2986111108330078E-2</c:v>
                </c:pt>
                <c:pt idx="621">
                  <c:v>6.3090277777519077E-2</c:v>
                </c:pt>
                <c:pt idx="622">
                  <c:v>6.3194444446708076E-2</c:v>
                </c:pt>
                <c:pt idx="623">
                  <c:v>6.3298611108621117E-2</c:v>
                </c:pt>
                <c:pt idx="624">
                  <c:v>6.3402777777810115E-2</c:v>
                </c:pt>
                <c:pt idx="625">
                  <c:v>6.3495370370219462E-2</c:v>
                </c:pt>
                <c:pt idx="626">
                  <c:v>6.359953703940846E-2</c:v>
                </c:pt>
                <c:pt idx="627">
                  <c:v>6.3703703701321501E-2</c:v>
                </c:pt>
                <c:pt idx="628">
                  <c:v>6.38078703705105E-2</c:v>
                </c:pt>
                <c:pt idx="629">
                  <c:v>6.3912037039699499E-2</c:v>
                </c:pt>
                <c:pt idx="630">
                  <c:v>6.4004629632108845E-2</c:v>
                </c:pt>
                <c:pt idx="631">
                  <c:v>6.4108796294021886E-2</c:v>
                </c:pt>
                <c:pt idx="632">
                  <c:v>6.4212962963210884E-2</c:v>
                </c:pt>
                <c:pt idx="633">
                  <c:v>6.4317129632399883E-2</c:v>
                </c:pt>
                <c:pt idx="634">
                  <c:v>6.4409722224809229E-2</c:v>
                </c:pt>
                <c:pt idx="635">
                  <c:v>6.451388888672227E-2</c:v>
                </c:pt>
                <c:pt idx="636">
                  <c:v>6.4618055555911269E-2</c:v>
                </c:pt>
                <c:pt idx="637">
                  <c:v>6.4722222225100268E-2</c:v>
                </c:pt>
                <c:pt idx="638">
                  <c:v>6.4826388887013309E-2</c:v>
                </c:pt>
                <c:pt idx="639">
                  <c:v>6.4918981479422655E-2</c:v>
                </c:pt>
                <c:pt idx="640">
                  <c:v>6.5023148148611654E-2</c:v>
                </c:pt>
                <c:pt idx="641">
                  <c:v>6.5127314817800652E-2</c:v>
                </c:pt>
                <c:pt idx="642">
                  <c:v>6.5231481479713693E-2</c:v>
                </c:pt>
                <c:pt idx="643">
                  <c:v>6.532407407212304E-2</c:v>
                </c:pt>
                <c:pt idx="644">
                  <c:v>6.5428240741312038E-2</c:v>
                </c:pt>
                <c:pt idx="645">
                  <c:v>6.5532407410501037E-2</c:v>
                </c:pt>
                <c:pt idx="646">
                  <c:v>6.5636574072414078E-2</c:v>
                </c:pt>
                <c:pt idx="647">
                  <c:v>6.5740740741603076E-2</c:v>
                </c:pt>
                <c:pt idx="648">
                  <c:v>6.5833333334012423E-2</c:v>
                </c:pt>
                <c:pt idx="649">
                  <c:v>6.5937500003201421E-2</c:v>
                </c:pt>
                <c:pt idx="650">
                  <c:v>6.6041666665114462E-2</c:v>
                </c:pt>
                <c:pt idx="651">
                  <c:v>6.6145833334303461E-2</c:v>
                </c:pt>
                <c:pt idx="652">
                  <c:v>6.6238425926712807E-2</c:v>
                </c:pt>
                <c:pt idx="653">
                  <c:v>6.6342592595901806E-2</c:v>
                </c:pt>
                <c:pt idx="654">
                  <c:v>6.6446759257814847E-2</c:v>
                </c:pt>
                <c:pt idx="655">
                  <c:v>6.6550925927003846E-2</c:v>
                </c:pt>
                <c:pt idx="656">
                  <c:v>6.6655092596192844E-2</c:v>
                </c:pt>
                <c:pt idx="657">
                  <c:v>6.674768518860219E-2</c:v>
                </c:pt>
                <c:pt idx="658">
                  <c:v>6.6851851850515231E-2</c:v>
                </c:pt>
                <c:pt idx="659">
                  <c:v>6.695601851970423E-2</c:v>
                </c:pt>
                <c:pt idx="660">
                  <c:v>6.7060185188893229E-2</c:v>
                </c:pt>
                <c:pt idx="661">
                  <c:v>6.7152777781302575E-2</c:v>
                </c:pt>
                <c:pt idx="662">
                  <c:v>6.7256944443215616E-2</c:v>
                </c:pt>
                <c:pt idx="663">
                  <c:v>6.7361111112404615E-2</c:v>
                </c:pt>
                <c:pt idx="664">
                  <c:v>6.7465277774317656E-2</c:v>
                </c:pt>
                <c:pt idx="665">
                  <c:v>6.7569444443506654E-2</c:v>
                </c:pt>
                <c:pt idx="666">
                  <c:v>6.7662037035916001E-2</c:v>
                </c:pt>
                <c:pt idx="667">
                  <c:v>6.7766203705104999E-2</c:v>
                </c:pt>
                <c:pt idx="668">
                  <c:v>6.787037036701804E-2</c:v>
                </c:pt>
                <c:pt idx="669">
                  <c:v>6.7974537036207039E-2</c:v>
                </c:pt>
                <c:pt idx="670">
                  <c:v>6.8067129628616385E-2</c:v>
                </c:pt>
                <c:pt idx="671">
                  <c:v>6.8171296297805384E-2</c:v>
                </c:pt>
                <c:pt idx="672">
                  <c:v>6.8275462959718425E-2</c:v>
                </c:pt>
                <c:pt idx="673">
                  <c:v>6.8379629628907423E-2</c:v>
                </c:pt>
                <c:pt idx="674">
                  <c:v>6.8483796298096422E-2</c:v>
                </c:pt>
                <c:pt idx="675">
                  <c:v>6.8576388890505768E-2</c:v>
                </c:pt>
                <c:pt idx="676">
                  <c:v>6.8680555552418809E-2</c:v>
                </c:pt>
                <c:pt idx="677">
                  <c:v>6.8784722221607808E-2</c:v>
                </c:pt>
                <c:pt idx="678">
                  <c:v>6.8888888890796807E-2</c:v>
                </c:pt>
                <c:pt idx="679">
                  <c:v>6.8981481483206153E-2</c:v>
                </c:pt>
                <c:pt idx="680">
                  <c:v>6.9085648145119194E-2</c:v>
                </c:pt>
                <c:pt idx="681">
                  <c:v>6.9189814814308193E-2</c:v>
                </c:pt>
                <c:pt idx="682">
                  <c:v>6.9293981483497191E-2</c:v>
                </c:pt>
                <c:pt idx="683">
                  <c:v>6.9398148145410232E-2</c:v>
                </c:pt>
                <c:pt idx="684">
                  <c:v>6.9490740737819578E-2</c:v>
                </c:pt>
                <c:pt idx="685">
                  <c:v>6.9594907407008577E-2</c:v>
                </c:pt>
                <c:pt idx="686">
                  <c:v>6.9699074076197576E-2</c:v>
                </c:pt>
                <c:pt idx="687">
                  <c:v>6.9803240738110617E-2</c:v>
                </c:pt>
                <c:pt idx="688">
                  <c:v>6.9895833330519963E-2</c:v>
                </c:pt>
                <c:pt idx="689">
                  <c:v>6.9999999999708962E-2</c:v>
                </c:pt>
                <c:pt idx="690">
                  <c:v>7.010416666889796E-2</c:v>
                </c:pt>
                <c:pt idx="691">
                  <c:v>7.0208333330811001E-2</c:v>
                </c:pt>
                <c:pt idx="692">
                  <c:v>7.03125E-2</c:v>
                </c:pt>
                <c:pt idx="693">
                  <c:v>7.0405092592409346E-2</c:v>
                </c:pt>
                <c:pt idx="694">
                  <c:v>7.0509259261598345E-2</c:v>
                </c:pt>
                <c:pt idx="695">
                  <c:v>7.0613425923511386E-2</c:v>
                </c:pt>
                <c:pt idx="696">
                  <c:v>7.0717592592700385E-2</c:v>
                </c:pt>
                <c:pt idx="697">
                  <c:v>7.0810185185109731E-2</c:v>
                </c:pt>
                <c:pt idx="698">
                  <c:v>7.0914351854298729E-2</c:v>
                </c:pt>
                <c:pt idx="699">
                  <c:v>7.101851851621177E-2</c:v>
                </c:pt>
                <c:pt idx="700">
                  <c:v>7.1122685185400769E-2</c:v>
                </c:pt>
                <c:pt idx="701">
                  <c:v>7.1226851854589768E-2</c:v>
                </c:pt>
                <c:pt idx="702">
                  <c:v>7.1319444446999114E-2</c:v>
                </c:pt>
                <c:pt idx="703">
                  <c:v>7.1423611108912155E-2</c:v>
                </c:pt>
                <c:pt idx="704">
                  <c:v>7.1527777778101154E-2</c:v>
                </c:pt>
                <c:pt idx="705">
                  <c:v>7.1631944447290152E-2</c:v>
                </c:pt>
                <c:pt idx="706">
                  <c:v>7.1724537039699499E-2</c:v>
                </c:pt>
                <c:pt idx="707">
                  <c:v>7.182870370161254E-2</c:v>
                </c:pt>
                <c:pt idx="708">
                  <c:v>7.1932870370801538E-2</c:v>
                </c:pt>
                <c:pt idx="709">
                  <c:v>7.2037037039990537E-2</c:v>
                </c:pt>
                <c:pt idx="710">
                  <c:v>7.2141203701903578E-2</c:v>
                </c:pt>
                <c:pt idx="711">
                  <c:v>7.2233796294312924E-2</c:v>
                </c:pt>
                <c:pt idx="712">
                  <c:v>7.2337962963501923E-2</c:v>
                </c:pt>
                <c:pt idx="713">
                  <c:v>7.2442129632690921E-2</c:v>
                </c:pt>
                <c:pt idx="714">
                  <c:v>7.2546296294603962E-2</c:v>
                </c:pt>
                <c:pt idx="715">
                  <c:v>7.2638888887013309E-2</c:v>
                </c:pt>
                <c:pt idx="716">
                  <c:v>7.2743055556202307E-2</c:v>
                </c:pt>
              </c:numCache>
            </c:numRef>
          </c:xVal>
          <c:yVal>
            <c:numRef>
              <c:f>'672011220 PM'!$F$3:$F$789</c:f>
              <c:numCache>
                <c:formatCode>General</c:formatCode>
                <c:ptCount val="787"/>
                <c:pt idx="0">
                  <c:v>32.327168999999998</c:v>
                </c:pt>
                <c:pt idx="1">
                  <c:v>32.330719000000002</c:v>
                </c:pt>
                <c:pt idx="2">
                  <c:v>32.332493999999997</c:v>
                </c:pt>
                <c:pt idx="3">
                  <c:v>32.334268999999999</c:v>
                </c:pt>
                <c:pt idx="4">
                  <c:v>32.314743999999997</c:v>
                </c:pt>
                <c:pt idx="5">
                  <c:v>32.389294</c:v>
                </c:pt>
                <c:pt idx="6">
                  <c:v>32.307644000000003</c:v>
                </c:pt>
                <c:pt idx="7">
                  <c:v>32.316519</c:v>
                </c:pt>
                <c:pt idx="8">
                  <c:v>32.382193999999998</c:v>
                </c:pt>
                <c:pt idx="9">
                  <c:v>32.344918999999997</c:v>
                </c:pt>
                <c:pt idx="10">
                  <c:v>32.320068999999997</c:v>
                </c:pt>
                <c:pt idx="11">
                  <c:v>32.385744000000003</c:v>
                </c:pt>
                <c:pt idx="12">
                  <c:v>32.311194</c:v>
                </c:pt>
                <c:pt idx="13">
                  <c:v>32.380419000000003</c:v>
                </c:pt>
                <c:pt idx="14">
                  <c:v>32.332493999999997</c:v>
                </c:pt>
                <c:pt idx="15">
                  <c:v>32.337819000000003</c:v>
                </c:pt>
                <c:pt idx="16">
                  <c:v>32.371544</c:v>
                </c:pt>
                <c:pt idx="17">
                  <c:v>32.320068999999997</c:v>
                </c:pt>
                <c:pt idx="18">
                  <c:v>32.359119</c:v>
                </c:pt>
                <c:pt idx="19">
                  <c:v>32.433669000000002</c:v>
                </c:pt>
                <c:pt idx="20">
                  <c:v>32.364443999999999</c:v>
                </c:pt>
                <c:pt idx="21">
                  <c:v>32.385744000000003</c:v>
                </c:pt>
                <c:pt idx="22">
                  <c:v>32.403494000000002</c:v>
                </c:pt>
                <c:pt idx="23">
                  <c:v>32.474494</c:v>
                </c:pt>
                <c:pt idx="24">
                  <c:v>32.362668999999997</c:v>
                </c:pt>
                <c:pt idx="25">
                  <c:v>32.435443999999997</c:v>
                </c:pt>
                <c:pt idx="26">
                  <c:v>32.359119</c:v>
                </c:pt>
                <c:pt idx="27">
                  <c:v>32.431894</c:v>
                </c:pt>
                <c:pt idx="28">
                  <c:v>32.408819000000001</c:v>
                </c:pt>
                <c:pt idx="29">
                  <c:v>32.398169000000003</c:v>
                </c:pt>
                <c:pt idx="30">
                  <c:v>32.509993999999999</c:v>
                </c:pt>
                <c:pt idx="31">
                  <c:v>32.488694000000002</c:v>
                </c:pt>
                <c:pt idx="32">
                  <c:v>32.401719</c:v>
                </c:pt>
                <c:pt idx="33">
                  <c:v>32.424793999999999</c:v>
                </c:pt>
                <c:pt idx="34">
                  <c:v>32.463844000000002</c:v>
                </c:pt>
                <c:pt idx="35">
                  <c:v>32.438994000000001</c:v>
                </c:pt>
                <c:pt idx="36">
                  <c:v>32.504669</c:v>
                </c:pt>
                <c:pt idx="37">
                  <c:v>32.497568999999999</c:v>
                </c:pt>
                <c:pt idx="38">
                  <c:v>32.465618999999997</c:v>
                </c:pt>
                <c:pt idx="39">
                  <c:v>32.490468999999997</c:v>
                </c:pt>
                <c:pt idx="40">
                  <c:v>32.378644000000001</c:v>
                </c:pt>
                <c:pt idx="41">
                  <c:v>32.446094000000002</c:v>
                </c:pt>
                <c:pt idx="42">
                  <c:v>32.438994000000001</c:v>
                </c:pt>
                <c:pt idx="43">
                  <c:v>32.476269000000002</c:v>
                </c:pt>
                <c:pt idx="44">
                  <c:v>32.490468999999997</c:v>
                </c:pt>
                <c:pt idx="45">
                  <c:v>32.424793999999999</c:v>
                </c:pt>
                <c:pt idx="46">
                  <c:v>32.460293999999998</c:v>
                </c:pt>
                <c:pt idx="47">
                  <c:v>32.511769000000001</c:v>
                </c:pt>
                <c:pt idx="48">
                  <c:v>32.469169000000001</c:v>
                </c:pt>
                <c:pt idx="49">
                  <c:v>32.527743999999998</c:v>
                </c:pt>
                <c:pt idx="50">
                  <c:v>32.518869000000002</c:v>
                </c:pt>
                <c:pt idx="51">
                  <c:v>32.559694</c:v>
                </c:pt>
                <c:pt idx="52">
                  <c:v>32.543719000000003</c:v>
                </c:pt>
                <c:pt idx="53">
                  <c:v>32.550818999999997</c:v>
                </c:pt>
                <c:pt idx="54">
                  <c:v>32.458519000000003</c:v>
                </c:pt>
                <c:pt idx="55">
                  <c:v>32.632469</c:v>
                </c:pt>
                <c:pt idx="56">
                  <c:v>32.565018999999999</c:v>
                </c:pt>
                <c:pt idx="57">
                  <c:v>32.563243999999997</c:v>
                </c:pt>
                <c:pt idx="58">
                  <c:v>32.584544000000001</c:v>
                </c:pt>
                <c:pt idx="59">
                  <c:v>32.602294000000001</c:v>
                </c:pt>
                <c:pt idx="60">
                  <c:v>32.607619</c:v>
                </c:pt>
                <c:pt idx="61">
                  <c:v>32.643118999999999</c:v>
                </c:pt>
                <c:pt idx="62">
                  <c:v>32.618268999999998</c:v>
                </c:pt>
                <c:pt idx="63">
                  <c:v>32.651994000000002</c:v>
                </c:pt>
                <c:pt idx="64">
                  <c:v>32.703468999999998</c:v>
                </c:pt>
                <c:pt idx="65">
                  <c:v>32.694594000000002</c:v>
                </c:pt>
                <c:pt idx="66">
                  <c:v>32.639569000000002</c:v>
                </c:pt>
                <c:pt idx="67">
                  <c:v>32.699919000000001</c:v>
                </c:pt>
                <c:pt idx="68">
                  <c:v>32.715893999999999</c:v>
                </c:pt>
                <c:pt idx="69">
                  <c:v>32.669744000000001</c:v>
                </c:pt>
                <c:pt idx="70">
                  <c:v>32.797544000000002</c:v>
                </c:pt>
                <c:pt idx="71">
                  <c:v>32.758493999999999</c:v>
                </c:pt>
                <c:pt idx="72">
                  <c:v>32.760269000000001</c:v>
                </c:pt>
                <c:pt idx="73">
                  <c:v>32.820619000000001</c:v>
                </c:pt>
                <c:pt idx="74">
                  <c:v>32.769143999999997</c:v>
                </c:pt>
                <c:pt idx="75">
                  <c:v>32.825944</c:v>
                </c:pt>
                <c:pt idx="76">
                  <c:v>32.857894000000002</c:v>
                </c:pt>
                <c:pt idx="77">
                  <c:v>32.870319000000002</c:v>
                </c:pt>
                <c:pt idx="78">
                  <c:v>32.864994000000003</c:v>
                </c:pt>
                <c:pt idx="79">
                  <c:v>32.888069000000002</c:v>
                </c:pt>
                <c:pt idx="80">
                  <c:v>32.918244000000001</c:v>
                </c:pt>
                <c:pt idx="81">
                  <c:v>32.971494</c:v>
                </c:pt>
                <c:pt idx="82">
                  <c:v>33.001669</c:v>
                </c:pt>
                <c:pt idx="83">
                  <c:v>33.003444000000002</c:v>
                </c:pt>
                <c:pt idx="84">
                  <c:v>33.040719000000003</c:v>
                </c:pt>
                <c:pt idx="85">
                  <c:v>33.053144000000003</c:v>
                </c:pt>
                <c:pt idx="86">
                  <c:v>33.086869</c:v>
                </c:pt>
                <c:pt idx="87">
                  <c:v>33.148994000000002</c:v>
                </c:pt>
                <c:pt idx="88">
                  <c:v>33.154319000000001</c:v>
                </c:pt>
                <c:pt idx="89">
                  <c:v>33.214669000000001</c:v>
                </c:pt>
                <c:pt idx="90">
                  <c:v>33.250169</c:v>
                </c:pt>
                <c:pt idx="91">
                  <c:v>33.290993999999998</c:v>
                </c:pt>
                <c:pt idx="92">
                  <c:v>33.251944000000002</c:v>
                </c:pt>
                <c:pt idx="93">
                  <c:v>33.308743999999997</c:v>
                </c:pt>
                <c:pt idx="94">
                  <c:v>33.367319000000002</c:v>
                </c:pt>
                <c:pt idx="95">
                  <c:v>33.431218999999999</c:v>
                </c:pt>
                <c:pt idx="96">
                  <c:v>33.543044000000002</c:v>
                </c:pt>
                <c:pt idx="97">
                  <c:v>33.567894000000003</c:v>
                </c:pt>
                <c:pt idx="98">
                  <c:v>33.567894000000003</c:v>
                </c:pt>
                <c:pt idx="99">
                  <c:v>33.564343999999998</c:v>
                </c:pt>
                <c:pt idx="100">
                  <c:v>33.729419</c:v>
                </c:pt>
                <c:pt idx="101">
                  <c:v>33.711669000000001</c:v>
                </c:pt>
                <c:pt idx="102">
                  <c:v>33.850118999999999</c:v>
                </c:pt>
                <c:pt idx="103">
                  <c:v>33.837693999999999</c:v>
                </c:pt>
                <c:pt idx="104">
                  <c:v>33.850118999999999</c:v>
                </c:pt>
                <c:pt idx="105">
                  <c:v>33.945968999999998</c:v>
                </c:pt>
                <c:pt idx="106">
                  <c:v>33.938868999999997</c:v>
                </c:pt>
                <c:pt idx="107">
                  <c:v>34.038269</c:v>
                </c:pt>
                <c:pt idx="108">
                  <c:v>34.100394000000001</c:v>
                </c:pt>
                <c:pt idx="109">
                  <c:v>34.213994</c:v>
                </c:pt>
                <c:pt idx="110">
                  <c:v>34.240619000000002</c:v>
                </c:pt>
                <c:pt idx="111">
                  <c:v>34.251269000000001</c:v>
                </c:pt>
                <c:pt idx="112">
                  <c:v>34.313394000000002</c:v>
                </c:pt>
                <c:pt idx="113">
                  <c:v>34.398594000000003</c:v>
                </c:pt>
                <c:pt idx="114">
                  <c:v>34.474919</c:v>
                </c:pt>
                <c:pt idx="115">
                  <c:v>34.600943999999998</c:v>
                </c:pt>
                <c:pt idx="116">
                  <c:v>34.728743999999999</c:v>
                </c:pt>
                <c:pt idx="117">
                  <c:v>34.726968999999997</c:v>
                </c:pt>
                <c:pt idx="118">
                  <c:v>34.858319000000002</c:v>
                </c:pt>
                <c:pt idx="119">
                  <c:v>34.883169000000002</c:v>
                </c:pt>
                <c:pt idx="120">
                  <c:v>35.050018999999999</c:v>
                </c:pt>
                <c:pt idx="121">
                  <c:v>35.087294</c:v>
                </c:pt>
                <c:pt idx="122">
                  <c:v>35.188468999999998</c:v>
                </c:pt>
                <c:pt idx="123">
                  <c:v>35.273668999999998</c:v>
                </c:pt>
                <c:pt idx="124">
                  <c:v>35.365969</c:v>
                </c:pt>
                <c:pt idx="125">
                  <c:v>35.458269000000001</c:v>
                </c:pt>
                <c:pt idx="126">
                  <c:v>35.600268999999997</c:v>
                </c:pt>
                <c:pt idx="127">
                  <c:v>35.697893999999998</c:v>
                </c:pt>
                <c:pt idx="128">
                  <c:v>35.799069000000003</c:v>
                </c:pt>
                <c:pt idx="129">
                  <c:v>35.910893999999999</c:v>
                </c:pt>
                <c:pt idx="130">
                  <c:v>36.042243999999997</c:v>
                </c:pt>
                <c:pt idx="131">
                  <c:v>36.122118999999998</c:v>
                </c:pt>
                <c:pt idx="132">
                  <c:v>36.310268999999998</c:v>
                </c:pt>
                <c:pt idx="133">
                  <c:v>38.994069000000003</c:v>
                </c:pt>
                <c:pt idx="134">
                  <c:v>58.547469</c:v>
                </c:pt>
                <c:pt idx="135">
                  <c:v>65.817869000000002</c:v>
                </c:pt>
                <c:pt idx="136">
                  <c:v>68.798094000000006</c:v>
                </c:pt>
                <c:pt idx="137">
                  <c:v>70.528718999999995</c:v>
                </c:pt>
                <c:pt idx="138">
                  <c:v>71.666494</c:v>
                </c:pt>
                <c:pt idx="139">
                  <c:v>72.493644000000003</c:v>
                </c:pt>
                <c:pt idx="140">
                  <c:v>73.214293999999995</c:v>
                </c:pt>
                <c:pt idx="141">
                  <c:v>73.725493999999998</c:v>
                </c:pt>
                <c:pt idx="142">
                  <c:v>74.124869000000004</c:v>
                </c:pt>
                <c:pt idx="143">
                  <c:v>74.634293999999997</c:v>
                </c:pt>
                <c:pt idx="144">
                  <c:v>74.888119000000003</c:v>
                </c:pt>
                <c:pt idx="145">
                  <c:v>75.088694000000004</c:v>
                </c:pt>
                <c:pt idx="146">
                  <c:v>75.292818999999994</c:v>
                </c:pt>
                <c:pt idx="147">
                  <c:v>75.525344000000004</c:v>
                </c:pt>
                <c:pt idx="148">
                  <c:v>75.740119000000007</c:v>
                </c:pt>
                <c:pt idx="149">
                  <c:v>75.983294000000001</c:v>
                </c:pt>
                <c:pt idx="150">
                  <c:v>76.159019000000001</c:v>
                </c:pt>
                <c:pt idx="151">
                  <c:v>76.295693999999997</c:v>
                </c:pt>
                <c:pt idx="152">
                  <c:v>76.466093999999998</c:v>
                </c:pt>
                <c:pt idx="153">
                  <c:v>76.645369000000002</c:v>
                </c:pt>
                <c:pt idx="154">
                  <c:v>76.675544000000002</c:v>
                </c:pt>
                <c:pt idx="155">
                  <c:v>76.902743999999998</c:v>
                </c:pt>
                <c:pt idx="156">
                  <c:v>77.035869000000005</c:v>
                </c:pt>
                <c:pt idx="157">
                  <c:v>77.224018999999998</c:v>
                </c:pt>
                <c:pt idx="158">
                  <c:v>77.397969000000003</c:v>
                </c:pt>
                <c:pt idx="159">
                  <c:v>77.525768999999997</c:v>
                </c:pt>
                <c:pt idx="160">
                  <c:v>77.678419000000005</c:v>
                </c:pt>
                <c:pt idx="161">
                  <c:v>77.825744</c:v>
                </c:pt>
                <c:pt idx="162">
                  <c:v>77.942893999999995</c:v>
                </c:pt>
                <c:pt idx="163">
                  <c:v>78.122169</c:v>
                </c:pt>
                <c:pt idx="164">
                  <c:v>78.147019</c:v>
                </c:pt>
                <c:pt idx="165">
                  <c:v>78.239318999999995</c:v>
                </c:pt>
                <c:pt idx="166">
                  <c:v>78.370669000000007</c:v>
                </c:pt>
                <c:pt idx="167">
                  <c:v>78.379543999999996</c:v>
                </c:pt>
                <c:pt idx="168">
                  <c:v>78.553494000000001</c:v>
                </c:pt>
                <c:pt idx="169">
                  <c:v>78.542844000000002</c:v>
                </c:pt>
                <c:pt idx="170">
                  <c:v>78.629818999999998</c:v>
                </c:pt>
                <c:pt idx="171">
                  <c:v>78.725668999999996</c:v>
                </c:pt>
                <c:pt idx="172">
                  <c:v>78.848144000000005</c:v>
                </c:pt>
                <c:pt idx="173">
                  <c:v>78.899619000000001</c:v>
                </c:pt>
                <c:pt idx="174">
                  <c:v>78.947543999999994</c:v>
                </c:pt>
                <c:pt idx="175">
                  <c:v>79.045169000000001</c:v>
                </c:pt>
                <c:pt idx="176">
                  <c:v>79.048719000000006</c:v>
                </c:pt>
                <c:pt idx="177">
                  <c:v>79.156993999999997</c:v>
                </c:pt>
                <c:pt idx="178">
                  <c:v>79.190719000000001</c:v>
                </c:pt>
                <c:pt idx="179">
                  <c:v>79.240419000000003</c:v>
                </c:pt>
                <c:pt idx="180">
                  <c:v>79.316744</c:v>
                </c:pt>
                <c:pt idx="181">
                  <c:v>79.334494000000007</c:v>
                </c:pt>
                <c:pt idx="182">
                  <c:v>79.416144000000003</c:v>
                </c:pt>
                <c:pt idx="183">
                  <c:v>79.471169000000003</c:v>
                </c:pt>
                <c:pt idx="184">
                  <c:v>79.527968999999999</c:v>
                </c:pt>
                <c:pt idx="185">
                  <c:v>79.531519000000003</c:v>
                </c:pt>
                <c:pt idx="186">
                  <c:v>79.606069000000005</c:v>
                </c:pt>
                <c:pt idx="187">
                  <c:v>79.657544000000001</c:v>
                </c:pt>
                <c:pt idx="188">
                  <c:v>79.652219000000002</c:v>
                </c:pt>
                <c:pt idx="189">
                  <c:v>79.739193999999998</c:v>
                </c:pt>
                <c:pt idx="190">
                  <c:v>79.788893999999999</c:v>
                </c:pt>
                <c:pt idx="191">
                  <c:v>79.840368999999995</c:v>
                </c:pt>
                <c:pt idx="192">
                  <c:v>79.913144000000003</c:v>
                </c:pt>
                <c:pt idx="193">
                  <c:v>79.946869000000007</c:v>
                </c:pt>
                <c:pt idx="194">
                  <c:v>79.968169000000003</c:v>
                </c:pt>
                <c:pt idx="195">
                  <c:v>79.971718999999993</c:v>
                </c:pt>
                <c:pt idx="196">
                  <c:v>80.023194000000004</c:v>
                </c:pt>
                <c:pt idx="197">
                  <c:v>80.042719000000005</c:v>
                </c:pt>
                <c:pt idx="198">
                  <c:v>80.095968999999997</c:v>
                </c:pt>
                <c:pt idx="199">
                  <c:v>80.170518999999999</c:v>
                </c:pt>
                <c:pt idx="200">
                  <c:v>80.211343999999997</c:v>
                </c:pt>
                <c:pt idx="201">
                  <c:v>80.218444000000005</c:v>
                </c:pt>
                <c:pt idx="202">
                  <c:v>80.209569000000002</c:v>
                </c:pt>
                <c:pt idx="203">
                  <c:v>80.250394</c:v>
                </c:pt>
                <c:pt idx="204">
                  <c:v>80.253944000000004</c:v>
                </c:pt>
                <c:pt idx="205">
                  <c:v>80.232643999999993</c:v>
                </c:pt>
                <c:pt idx="206">
                  <c:v>80.300094000000001</c:v>
                </c:pt>
                <c:pt idx="207">
                  <c:v>80.330269000000001</c:v>
                </c:pt>
                <c:pt idx="208">
                  <c:v>80.379969000000003</c:v>
                </c:pt>
                <c:pt idx="209">
                  <c:v>80.363994000000005</c:v>
                </c:pt>
                <c:pt idx="210">
                  <c:v>80.429669000000004</c:v>
                </c:pt>
                <c:pt idx="211">
                  <c:v>80.443869000000007</c:v>
                </c:pt>
                <c:pt idx="212">
                  <c:v>80.372868999999994</c:v>
                </c:pt>
                <c:pt idx="213">
                  <c:v>80.513093999999995</c:v>
                </c:pt>
                <c:pt idx="214">
                  <c:v>80.527293999999998</c:v>
                </c:pt>
                <c:pt idx="215">
                  <c:v>80.472268999999997</c:v>
                </c:pt>
                <c:pt idx="216">
                  <c:v>80.610719000000003</c:v>
                </c:pt>
                <c:pt idx="217">
                  <c:v>80.610719000000003</c:v>
                </c:pt>
                <c:pt idx="218">
                  <c:v>80.610719000000003</c:v>
                </c:pt>
                <c:pt idx="219">
                  <c:v>80.614268999999993</c:v>
                </c:pt>
                <c:pt idx="220">
                  <c:v>80.633793999999995</c:v>
                </c:pt>
                <c:pt idx="221">
                  <c:v>80.720769000000004</c:v>
                </c:pt>
                <c:pt idx="222">
                  <c:v>80.733193999999997</c:v>
                </c:pt>
                <c:pt idx="223">
                  <c:v>80.816619000000003</c:v>
                </c:pt>
                <c:pt idx="224">
                  <c:v>80.781119000000004</c:v>
                </c:pt>
                <c:pt idx="225">
                  <c:v>80.781119000000004</c:v>
                </c:pt>
                <c:pt idx="226">
                  <c:v>80.830819000000005</c:v>
                </c:pt>
                <c:pt idx="227">
                  <c:v>80.889393999999996</c:v>
                </c:pt>
                <c:pt idx="228">
                  <c:v>80.896494000000004</c:v>
                </c:pt>
                <c:pt idx="229">
                  <c:v>80.900043999999994</c:v>
                </c:pt>
                <c:pt idx="230">
                  <c:v>80.960393999999994</c:v>
                </c:pt>
                <c:pt idx="231">
                  <c:v>80.976369000000005</c:v>
                </c:pt>
                <c:pt idx="232">
                  <c:v>80.951519000000005</c:v>
                </c:pt>
                <c:pt idx="233">
                  <c:v>80.900043999999994</c:v>
                </c:pt>
                <c:pt idx="234">
                  <c:v>80.568118999999996</c:v>
                </c:pt>
                <c:pt idx="235">
                  <c:v>80.974593999999996</c:v>
                </c:pt>
                <c:pt idx="236">
                  <c:v>81.024293999999998</c:v>
                </c:pt>
                <c:pt idx="237">
                  <c:v>80.963943999999998</c:v>
                </c:pt>
                <c:pt idx="238">
                  <c:v>80.978144</c:v>
                </c:pt>
                <c:pt idx="239">
                  <c:v>80.891169000000005</c:v>
                </c:pt>
                <c:pt idx="240">
                  <c:v>80.946194000000006</c:v>
                </c:pt>
                <c:pt idx="241">
                  <c:v>80.940869000000006</c:v>
                </c:pt>
                <c:pt idx="242">
                  <c:v>80.939093999999997</c:v>
                </c:pt>
                <c:pt idx="243">
                  <c:v>80.921344000000005</c:v>
                </c:pt>
                <c:pt idx="244">
                  <c:v>80.907144000000002</c:v>
                </c:pt>
                <c:pt idx="245">
                  <c:v>81.038494</c:v>
                </c:pt>
                <c:pt idx="246">
                  <c:v>81.059793999999997</c:v>
                </c:pt>
                <c:pt idx="247">
                  <c:v>81.070443999999995</c:v>
                </c:pt>
                <c:pt idx="248">
                  <c:v>81.215993999999995</c:v>
                </c:pt>
                <c:pt idx="249">
                  <c:v>81.221318999999994</c:v>
                </c:pt>
                <c:pt idx="250">
                  <c:v>81.189368999999999</c:v>
                </c:pt>
                <c:pt idx="251">
                  <c:v>81.191143999999994</c:v>
                </c:pt>
                <c:pt idx="252">
                  <c:v>81.242619000000005</c:v>
                </c:pt>
                <c:pt idx="253">
                  <c:v>81.299419</c:v>
                </c:pt>
                <c:pt idx="254">
                  <c:v>81.272794000000005</c:v>
                </c:pt>
                <c:pt idx="255">
                  <c:v>81.381068999999997</c:v>
                </c:pt>
                <c:pt idx="256">
                  <c:v>81.384619000000001</c:v>
                </c:pt>
                <c:pt idx="257">
                  <c:v>81.452068999999995</c:v>
                </c:pt>
                <c:pt idx="258">
                  <c:v>81.459169000000003</c:v>
                </c:pt>
                <c:pt idx="259">
                  <c:v>81.468044000000006</c:v>
                </c:pt>
                <c:pt idx="260">
                  <c:v>81.521293999999997</c:v>
                </c:pt>
                <c:pt idx="261">
                  <c:v>81.542593999999994</c:v>
                </c:pt>
                <c:pt idx="262">
                  <c:v>81.528394000000006</c:v>
                </c:pt>
                <c:pt idx="263">
                  <c:v>81.613594000000006</c:v>
                </c:pt>
                <c:pt idx="264">
                  <c:v>81.636668999999998</c:v>
                </c:pt>
                <c:pt idx="265">
                  <c:v>81.647318999999996</c:v>
                </c:pt>
                <c:pt idx="266">
                  <c:v>81.714769000000004</c:v>
                </c:pt>
                <c:pt idx="267">
                  <c:v>81.736069000000001</c:v>
                </c:pt>
                <c:pt idx="268">
                  <c:v>81.780444000000003</c:v>
                </c:pt>
                <c:pt idx="269">
                  <c:v>81.728969000000006</c:v>
                </c:pt>
                <c:pt idx="270">
                  <c:v>81.769794000000005</c:v>
                </c:pt>
                <c:pt idx="271">
                  <c:v>81.780444000000003</c:v>
                </c:pt>
                <c:pt idx="272">
                  <c:v>81.817718999999997</c:v>
                </c:pt>
                <c:pt idx="273">
                  <c:v>81.901144000000002</c:v>
                </c:pt>
                <c:pt idx="274">
                  <c:v>81.963268999999997</c:v>
                </c:pt>
                <c:pt idx="275">
                  <c:v>81.977468999999999</c:v>
                </c:pt>
                <c:pt idx="276">
                  <c:v>81.957943999999998</c:v>
                </c:pt>
                <c:pt idx="277">
                  <c:v>81.968593999999996</c:v>
                </c:pt>
                <c:pt idx="278">
                  <c:v>82.007643999999999</c:v>
                </c:pt>
                <c:pt idx="279">
                  <c:v>81.993443999999997</c:v>
                </c:pt>
                <c:pt idx="280">
                  <c:v>82.060894000000005</c:v>
                </c:pt>
                <c:pt idx="281">
                  <c:v>82.131894000000003</c:v>
                </c:pt>
                <c:pt idx="282">
                  <c:v>82.105269000000007</c:v>
                </c:pt>
                <c:pt idx="283">
                  <c:v>82.078643999999997</c:v>
                </c:pt>
                <c:pt idx="284">
                  <c:v>82.146094000000005</c:v>
                </c:pt>
                <c:pt idx="285">
                  <c:v>82.098168999999999</c:v>
                </c:pt>
                <c:pt idx="286">
                  <c:v>82.163843999999997</c:v>
                </c:pt>
                <c:pt idx="287">
                  <c:v>82.162069000000002</c:v>
                </c:pt>
                <c:pt idx="288">
                  <c:v>82.279218999999998</c:v>
                </c:pt>
                <c:pt idx="289">
                  <c:v>82.192244000000002</c:v>
                </c:pt>
                <c:pt idx="290">
                  <c:v>82.245493999999994</c:v>
                </c:pt>
                <c:pt idx="291">
                  <c:v>82.275668999999994</c:v>
                </c:pt>
                <c:pt idx="292">
                  <c:v>82.266794000000004</c:v>
                </c:pt>
                <c:pt idx="293">
                  <c:v>82.353769</c:v>
                </c:pt>
                <c:pt idx="294">
                  <c:v>82.360868999999994</c:v>
                </c:pt>
                <c:pt idx="295">
                  <c:v>82.394593999999998</c:v>
                </c:pt>
                <c:pt idx="296">
                  <c:v>82.479793999999998</c:v>
                </c:pt>
                <c:pt idx="297">
                  <c:v>82.470918999999995</c:v>
                </c:pt>
                <c:pt idx="298">
                  <c:v>82.527719000000005</c:v>
                </c:pt>
                <c:pt idx="299">
                  <c:v>82.561443999999995</c:v>
                </c:pt>
                <c:pt idx="300">
                  <c:v>82.525943999999996</c:v>
                </c:pt>
                <c:pt idx="301">
                  <c:v>82.586293999999995</c:v>
                </c:pt>
                <c:pt idx="302">
                  <c:v>82.664394000000001</c:v>
                </c:pt>
                <c:pt idx="303">
                  <c:v>82.614694</c:v>
                </c:pt>
                <c:pt idx="304">
                  <c:v>82.683919000000003</c:v>
                </c:pt>
                <c:pt idx="305">
                  <c:v>82.797518999999994</c:v>
                </c:pt>
                <c:pt idx="306">
                  <c:v>82.751368999999997</c:v>
                </c:pt>
                <c:pt idx="307">
                  <c:v>82.753144000000006</c:v>
                </c:pt>
                <c:pt idx="308">
                  <c:v>82.795743999999999</c:v>
                </c:pt>
                <c:pt idx="309">
                  <c:v>82.868519000000006</c:v>
                </c:pt>
                <c:pt idx="310">
                  <c:v>82.854319000000004</c:v>
                </c:pt>
                <c:pt idx="311">
                  <c:v>82.809944000000002</c:v>
                </c:pt>
                <c:pt idx="312">
                  <c:v>82.888043999999994</c:v>
                </c:pt>
                <c:pt idx="313">
                  <c:v>82.973243999999994</c:v>
                </c:pt>
                <c:pt idx="314">
                  <c:v>82.973243999999994</c:v>
                </c:pt>
                <c:pt idx="315">
                  <c:v>83.024719000000005</c:v>
                </c:pt>
                <c:pt idx="316">
                  <c:v>83.030044000000004</c:v>
                </c:pt>
                <c:pt idx="317">
                  <c:v>83.061993999999999</c:v>
                </c:pt>
                <c:pt idx="318">
                  <c:v>83.127668999999997</c:v>
                </c:pt>
                <c:pt idx="319">
                  <c:v>83.140094000000005</c:v>
                </c:pt>
                <c:pt idx="320">
                  <c:v>83.154293999999993</c:v>
                </c:pt>
                <c:pt idx="321">
                  <c:v>83.203993999999994</c:v>
                </c:pt>
                <c:pt idx="322">
                  <c:v>83.244819000000007</c:v>
                </c:pt>
                <c:pt idx="323">
                  <c:v>83.356644000000003</c:v>
                </c:pt>
                <c:pt idx="324">
                  <c:v>83.319368999999995</c:v>
                </c:pt>
                <c:pt idx="325">
                  <c:v>83.358418999999998</c:v>
                </c:pt>
                <c:pt idx="326">
                  <c:v>83.395694000000006</c:v>
                </c:pt>
                <c:pt idx="327">
                  <c:v>83.416994000000003</c:v>
                </c:pt>
                <c:pt idx="328">
                  <c:v>83.461369000000005</c:v>
                </c:pt>
                <c:pt idx="329">
                  <c:v>83.555443999999994</c:v>
                </c:pt>
                <c:pt idx="330">
                  <c:v>83.564318999999998</c:v>
                </c:pt>
                <c:pt idx="331">
                  <c:v>83.546569000000005</c:v>
                </c:pt>
                <c:pt idx="332">
                  <c:v>83.606919000000005</c:v>
                </c:pt>
                <c:pt idx="333">
                  <c:v>83.685018999999997</c:v>
                </c:pt>
                <c:pt idx="334">
                  <c:v>83.693894</c:v>
                </c:pt>
                <c:pt idx="335">
                  <c:v>83.677919000000003</c:v>
                </c:pt>
                <c:pt idx="336">
                  <c:v>83.770218999999997</c:v>
                </c:pt>
                <c:pt idx="337">
                  <c:v>83.807494000000005</c:v>
                </c:pt>
                <c:pt idx="338">
                  <c:v>83.878494000000003</c:v>
                </c:pt>
                <c:pt idx="339">
                  <c:v>83.951268999999996</c:v>
                </c:pt>
                <c:pt idx="340">
                  <c:v>83.992093999999994</c:v>
                </c:pt>
                <c:pt idx="341">
                  <c:v>83.988544000000005</c:v>
                </c:pt>
                <c:pt idx="342">
                  <c:v>84.061318999999997</c:v>
                </c:pt>
                <c:pt idx="343">
                  <c:v>84.034694000000002</c:v>
                </c:pt>
                <c:pt idx="344">
                  <c:v>84.111018999999999</c:v>
                </c:pt>
                <c:pt idx="345">
                  <c:v>84.215744000000001</c:v>
                </c:pt>
                <c:pt idx="346">
                  <c:v>84.208644000000007</c:v>
                </c:pt>
                <c:pt idx="347">
                  <c:v>84.290294000000003</c:v>
                </c:pt>
                <c:pt idx="348">
                  <c:v>84.304494000000005</c:v>
                </c:pt>
                <c:pt idx="349">
                  <c:v>84.457144</c:v>
                </c:pt>
                <c:pt idx="350">
                  <c:v>84.489093999999994</c:v>
                </c:pt>
                <c:pt idx="351">
                  <c:v>84.505069000000006</c:v>
                </c:pt>
                <c:pt idx="352">
                  <c:v>84.542344</c:v>
                </c:pt>
                <c:pt idx="353">
                  <c:v>84.647069000000002</c:v>
                </c:pt>
                <c:pt idx="354">
                  <c:v>84.593818999999996</c:v>
                </c:pt>
                <c:pt idx="355">
                  <c:v>84.671919000000003</c:v>
                </c:pt>
                <c:pt idx="356">
                  <c:v>84.707419000000002</c:v>
                </c:pt>
                <c:pt idx="357">
                  <c:v>84.769543999999996</c:v>
                </c:pt>
                <c:pt idx="358">
                  <c:v>84.773094</c:v>
                </c:pt>
                <c:pt idx="359">
                  <c:v>84.938169000000002</c:v>
                </c:pt>
                <c:pt idx="360">
                  <c:v>84.920418999999995</c:v>
                </c:pt>
                <c:pt idx="361">
                  <c:v>84.994968999999998</c:v>
                </c:pt>
                <c:pt idx="362">
                  <c:v>85.037569000000005</c:v>
                </c:pt>
                <c:pt idx="363">
                  <c:v>85.117444000000006</c:v>
                </c:pt>
                <c:pt idx="364">
                  <c:v>85.172469000000007</c:v>
                </c:pt>
                <c:pt idx="365">
                  <c:v>85.232819000000006</c:v>
                </c:pt>
                <c:pt idx="366">
                  <c:v>85.222168999999994</c:v>
                </c:pt>
                <c:pt idx="367">
                  <c:v>85.339319000000003</c:v>
                </c:pt>
                <c:pt idx="368">
                  <c:v>85.365943999999999</c:v>
                </c:pt>
                <c:pt idx="369">
                  <c:v>85.499069000000006</c:v>
                </c:pt>
                <c:pt idx="370">
                  <c:v>85.591369</c:v>
                </c:pt>
                <c:pt idx="371">
                  <c:v>85.694318999999993</c:v>
                </c:pt>
                <c:pt idx="372">
                  <c:v>85.680119000000005</c:v>
                </c:pt>
                <c:pt idx="373">
                  <c:v>85.731594000000001</c:v>
                </c:pt>
                <c:pt idx="374">
                  <c:v>85.742243999999999</c:v>
                </c:pt>
                <c:pt idx="375">
                  <c:v>85.864718999999994</c:v>
                </c:pt>
                <c:pt idx="376">
                  <c:v>85.990744000000007</c:v>
                </c:pt>
                <c:pt idx="377">
                  <c:v>85.969443999999996</c:v>
                </c:pt>
                <c:pt idx="378">
                  <c:v>86.075944000000007</c:v>
                </c:pt>
                <c:pt idx="379">
                  <c:v>86.216168999999994</c:v>
                </c:pt>
                <c:pt idx="380">
                  <c:v>86.225043999999997</c:v>
                </c:pt>
                <c:pt idx="381">
                  <c:v>86.258769000000001</c:v>
                </c:pt>
                <c:pt idx="382">
                  <c:v>86.342194000000006</c:v>
                </c:pt>
                <c:pt idx="383">
                  <c:v>86.418519000000003</c:v>
                </c:pt>
                <c:pt idx="384">
                  <c:v>86.464669000000001</c:v>
                </c:pt>
                <c:pt idx="385">
                  <c:v>86.496618999999995</c:v>
                </c:pt>
                <c:pt idx="386">
                  <c:v>86.553419000000005</c:v>
                </c:pt>
                <c:pt idx="387">
                  <c:v>86.574719000000002</c:v>
                </c:pt>
                <c:pt idx="388">
                  <c:v>86.663469000000006</c:v>
                </c:pt>
                <c:pt idx="389">
                  <c:v>86.722043999999997</c:v>
                </c:pt>
                <c:pt idx="390">
                  <c:v>86.741568999999998</c:v>
                </c:pt>
                <c:pt idx="391">
                  <c:v>86.872918999999996</c:v>
                </c:pt>
                <c:pt idx="392">
                  <c:v>86.883568999999994</c:v>
                </c:pt>
                <c:pt idx="393">
                  <c:v>86.933268999999996</c:v>
                </c:pt>
                <c:pt idx="394">
                  <c:v>87.039769000000007</c:v>
                </c:pt>
                <c:pt idx="395">
                  <c:v>87.066394000000003</c:v>
                </c:pt>
                <c:pt idx="396">
                  <c:v>87.053968999999995</c:v>
                </c:pt>
                <c:pt idx="397">
                  <c:v>87.183543999999998</c:v>
                </c:pt>
                <c:pt idx="398">
                  <c:v>87.256319000000005</c:v>
                </c:pt>
                <c:pt idx="399">
                  <c:v>87.330869000000007</c:v>
                </c:pt>
                <c:pt idx="400">
                  <c:v>87.297144000000003</c:v>
                </c:pt>
                <c:pt idx="401">
                  <c:v>87.345068999999995</c:v>
                </c:pt>
                <c:pt idx="402">
                  <c:v>87.495943999999994</c:v>
                </c:pt>
                <c:pt idx="403">
                  <c:v>87.483519000000001</c:v>
                </c:pt>
                <c:pt idx="404">
                  <c:v>87.570493999999997</c:v>
                </c:pt>
                <c:pt idx="405">
                  <c:v>87.549194</c:v>
                </c:pt>
                <c:pt idx="406">
                  <c:v>87.616643999999994</c:v>
                </c:pt>
                <c:pt idx="407">
                  <c:v>87.668119000000004</c:v>
                </c:pt>
                <c:pt idx="408">
                  <c:v>87.733794000000003</c:v>
                </c:pt>
                <c:pt idx="409">
                  <c:v>87.818994000000004</c:v>
                </c:pt>
                <c:pt idx="410">
                  <c:v>87.875793999999999</c:v>
                </c:pt>
                <c:pt idx="411">
                  <c:v>87.881118999999998</c:v>
                </c:pt>
                <c:pt idx="412">
                  <c:v>87.891768999999996</c:v>
                </c:pt>
                <c:pt idx="413">
                  <c:v>87.962768999999994</c:v>
                </c:pt>
                <c:pt idx="414">
                  <c:v>87.969869000000003</c:v>
                </c:pt>
                <c:pt idx="415">
                  <c:v>88.069269000000006</c:v>
                </c:pt>
                <c:pt idx="416">
                  <c:v>88.078143999999995</c:v>
                </c:pt>
                <c:pt idx="417">
                  <c:v>88.110094000000004</c:v>
                </c:pt>
                <c:pt idx="418">
                  <c:v>88.182868999999997</c:v>
                </c:pt>
                <c:pt idx="419">
                  <c:v>88.202393999999998</c:v>
                </c:pt>
                <c:pt idx="420">
                  <c:v>88.284043999999994</c:v>
                </c:pt>
                <c:pt idx="421">
                  <c:v>88.324869000000007</c:v>
                </c:pt>
                <c:pt idx="422">
                  <c:v>88.289368999999994</c:v>
                </c:pt>
                <c:pt idx="423">
                  <c:v>88.342618999999999</c:v>
                </c:pt>
                <c:pt idx="424">
                  <c:v>88.488168999999999</c:v>
                </c:pt>
                <c:pt idx="425">
                  <c:v>88.537869000000001</c:v>
                </c:pt>
                <c:pt idx="426">
                  <c:v>88.543194</c:v>
                </c:pt>
                <c:pt idx="427">
                  <c:v>88.651469000000006</c:v>
                </c:pt>
                <c:pt idx="428">
                  <c:v>88.754418999999999</c:v>
                </c:pt>
                <c:pt idx="429">
                  <c:v>88.784593999999998</c:v>
                </c:pt>
                <c:pt idx="430">
                  <c:v>88.768619000000001</c:v>
                </c:pt>
                <c:pt idx="431">
                  <c:v>88.843169000000003</c:v>
                </c:pt>
                <c:pt idx="432">
                  <c:v>88.933694000000003</c:v>
                </c:pt>
                <c:pt idx="433">
                  <c:v>88.978069000000005</c:v>
                </c:pt>
                <c:pt idx="434">
                  <c:v>89.086343999999997</c:v>
                </c:pt>
                <c:pt idx="435">
                  <c:v>89.073919000000004</c:v>
                </c:pt>
                <c:pt idx="436">
                  <c:v>89.130718999999999</c:v>
                </c:pt>
                <c:pt idx="437">
                  <c:v>89.139594000000002</c:v>
                </c:pt>
                <c:pt idx="438">
                  <c:v>89.242543999999995</c:v>
                </c:pt>
                <c:pt idx="439">
                  <c:v>89.318869000000007</c:v>
                </c:pt>
                <c:pt idx="440">
                  <c:v>89.373894000000007</c:v>
                </c:pt>
                <c:pt idx="441">
                  <c:v>89.395194000000004</c:v>
                </c:pt>
                <c:pt idx="442">
                  <c:v>89.459093999999993</c:v>
                </c:pt>
                <c:pt idx="443">
                  <c:v>89.501694000000001</c:v>
                </c:pt>
                <c:pt idx="444">
                  <c:v>89.492818999999997</c:v>
                </c:pt>
                <c:pt idx="445">
                  <c:v>89.599318999999994</c:v>
                </c:pt>
                <c:pt idx="446">
                  <c:v>89.608193999999997</c:v>
                </c:pt>
                <c:pt idx="447">
                  <c:v>89.709368999999995</c:v>
                </c:pt>
                <c:pt idx="448">
                  <c:v>89.757294000000002</c:v>
                </c:pt>
                <c:pt idx="449">
                  <c:v>89.785694000000007</c:v>
                </c:pt>
                <c:pt idx="450">
                  <c:v>89.849593999999996</c:v>
                </c:pt>
                <c:pt idx="451">
                  <c:v>89.943669</c:v>
                </c:pt>
                <c:pt idx="452">
                  <c:v>89.975618999999995</c:v>
                </c:pt>
                <c:pt idx="453">
                  <c:v>90.035968999999994</c:v>
                </c:pt>
                <c:pt idx="454">
                  <c:v>90.076794000000007</c:v>
                </c:pt>
                <c:pt idx="455">
                  <c:v>90.089219</c:v>
                </c:pt>
                <c:pt idx="456">
                  <c:v>90.192169000000007</c:v>
                </c:pt>
                <c:pt idx="457">
                  <c:v>90.261393999999996</c:v>
                </c:pt>
                <c:pt idx="458">
                  <c:v>90.273819000000003</c:v>
                </c:pt>
                <c:pt idx="459">
                  <c:v>90.359019000000004</c:v>
                </c:pt>
                <c:pt idx="460">
                  <c:v>90.453093999999993</c:v>
                </c:pt>
                <c:pt idx="461">
                  <c:v>90.506343999999999</c:v>
                </c:pt>
                <c:pt idx="462">
                  <c:v>90.548944000000006</c:v>
                </c:pt>
                <c:pt idx="463">
                  <c:v>90.682068999999998</c:v>
                </c:pt>
                <c:pt idx="464">
                  <c:v>90.653668999999994</c:v>
                </c:pt>
                <c:pt idx="465">
                  <c:v>90.772593999999998</c:v>
                </c:pt>
                <c:pt idx="466">
                  <c:v>90.820519000000004</c:v>
                </c:pt>
                <c:pt idx="467">
                  <c:v>90.964293999999995</c:v>
                </c:pt>
                <c:pt idx="468">
                  <c:v>91.035293999999993</c:v>
                </c:pt>
                <c:pt idx="469">
                  <c:v>91.122269000000003</c:v>
                </c:pt>
                <c:pt idx="470">
                  <c:v>91.115168999999995</c:v>
                </c:pt>
                <c:pt idx="471">
                  <c:v>91.205693999999994</c:v>
                </c:pt>
                <c:pt idx="472">
                  <c:v>91.280243999999996</c:v>
                </c:pt>
                <c:pt idx="473">
                  <c:v>91.370768999999996</c:v>
                </c:pt>
                <c:pt idx="474">
                  <c:v>91.397394000000006</c:v>
                </c:pt>
                <c:pt idx="475">
                  <c:v>91.507444000000007</c:v>
                </c:pt>
                <c:pt idx="476">
                  <c:v>91.550044</c:v>
                </c:pt>
                <c:pt idx="477">
                  <c:v>91.599744000000001</c:v>
                </c:pt>
                <c:pt idx="478">
                  <c:v>91.665419</c:v>
                </c:pt>
                <c:pt idx="479">
                  <c:v>91.832268999999997</c:v>
                </c:pt>
                <c:pt idx="480">
                  <c:v>91.919244000000006</c:v>
                </c:pt>
                <c:pt idx="481">
                  <c:v>92.047044</c:v>
                </c:pt>
                <c:pt idx="482">
                  <c:v>92.048818999999995</c:v>
                </c:pt>
                <c:pt idx="483">
                  <c:v>92.149994000000007</c:v>
                </c:pt>
                <c:pt idx="484">
                  <c:v>92.194368999999995</c:v>
                </c:pt>
                <c:pt idx="485">
                  <c:v>92.238743999999997</c:v>
                </c:pt>
                <c:pt idx="486">
                  <c:v>92.377194000000003</c:v>
                </c:pt>
                <c:pt idx="487">
                  <c:v>92.421569000000005</c:v>
                </c:pt>
                <c:pt idx="488">
                  <c:v>92.490793999999994</c:v>
                </c:pt>
                <c:pt idx="489">
                  <c:v>92.593744000000001</c:v>
                </c:pt>
                <c:pt idx="490">
                  <c:v>92.615043999999997</c:v>
                </c:pt>
                <c:pt idx="491">
                  <c:v>92.662969000000004</c:v>
                </c:pt>
                <c:pt idx="492">
                  <c:v>92.742844000000005</c:v>
                </c:pt>
                <c:pt idx="493">
                  <c:v>92.804969</c:v>
                </c:pt>
                <c:pt idx="494">
                  <c:v>92.927443999999994</c:v>
                </c:pt>
                <c:pt idx="495">
                  <c:v>92.962943999999993</c:v>
                </c:pt>
                <c:pt idx="496">
                  <c:v>93.057018999999997</c:v>
                </c:pt>
                <c:pt idx="497">
                  <c:v>93.110269000000002</c:v>
                </c:pt>
                <c:pt idx="498">
                  <c:v>93.220319000000003</c:v>
                </c:pt>
                <c:pt idx="499">
                  <c:v>93.275344000000004</c:v>
                </c:pt>
                <c:pt idx="500">
                  <c:v>93.356994</c:v>
                </c:pt>
                <c:pt idx="501">
                  <c:v>93.388943999999995</c:v>
                </c:pt>
                <c:pt idx="502">
                  <c:v>93.490119000000007</c:v>
                </c:pt>
                <c:pt idx="503">
                  <c:v>93.601944000000003</c:v>
                </c:pt>
                <c:pt idx="504">
                  <c:v>93.630343999999994</c:v>
                </c:pt>
                <c:pt idx="505">
                  <c:v>93.754593999999997</c:v>
                </c:pt>
                <c:pt idx="506">
                  <c:v>93.703119000000001</c:v>
                </c:pt>
                <c:pt idx="507">
                  <c:v>93.784768999999997</c:v>
                </c:pt>
                <c:pt idx="508">
                  <c:v>93.846894000000006</c:v>
                </c:pt>
                <c:pt idx="509">
                  <c:v>93.994219000000001</c:v>
                </c:pt>
                <c:pt idx="510">
                  <c:v>93.964044000000001</c:v>
                </c:pt>
                <c:pt idx="511">
                  <c:v>94.045693999999997</c:v>
                </c:pt>
                <c:pt idx="512">
                  <c:v>94.152193999999994</c:v>
                </c:pt>
                <c:pt idx="513">
                  <c:v>94.226743999999997</c:v>
                </c:pt>
                <c:pt idx="514">
                  <c:v>94.237393999999995</c:v>
                </c:pt>
                <c:pt idx="515">
                  <c:v>94.274669000000003</c:v>
                </c:pt>
                <c:pt idx="516">
                  <c:v>94.372293999999997</c:v>
                </c:pt>
                <c:pt idx="517">
                  <c:v>94.382943999999995</c:v>
                </c:pt>
                <c:pt idx="518">
                  <c:v>94.432643999999996</c:v>
                </c:pt>
                <c:pt idx="519">
                  <c:v>94.480569000000003</c:v>
                </c:pt>
                <c:pt idx="520">
                  <c:v>94.528493999999995</c:v>
                </c:pt>
                <c:pt idx="521">
                  <c:v>94.638543999999996</c:v>
                </c:pt>
                <c:pt idx="522">
                  <c:v>94.675819000000004</c:v>
                </c:pt>
                <c:pt idx="523">
                  <c:v>94.698893999999996</c:v>
                </c:pt>
                <c:pt idx="524">
                  <c:v>94.725519000000006</c:v>
                </c:pt>
                <c:pt idx="525">
                  <c:v>94.764568999999995</c:v>
                </c:pt>
                <c:pt idx="526">
                  <c:v>94.871069000000006</c:v>
                </c:pt>
                <c:pt idx="527">
                  <c:v>94.910118999999995</c:v>
                </c:pt>
                <c:pt idx="528">
                  <c:v>94.974018999999998</c:v>
                </c:pt>
                <c:pt idx="529">
                  <c:v>94.954493999999997</c:v>
                </c:pt>
                <c:pt idx="530">
                  <c:v>95.004193999999998</c:v>
                </c:pt>
                <c:pt idx="531">
                  <c:v>94.982894000000002</c:v>
                </c:pt>
                <c:pt idx="532">
                  <c:v>95.064543999999998</c:v>
                </c:pt>
                <c:pt idx="533">
                  <c:v>95.124893999999998</c:v>
                </c:pt>
                <c:pt idx="534">
                  <c:v>95.101819000000006</c:v>
                </c:pt>
                <c:pt idx="535">
                  <c:v>95.135543999999996</c:v>
                </c:pt>
                <c:pt idx="536">
                  <c:v>95.167494000000005</c:v>
                </c:pt>
                <c:pt idx="537">
                  <c:v>95.085843999999994</c:v>
                </c:pt>
                <c:pt idx="538">
                  <c:v>95.233169000000004</c:v>
                </c:pt>
                <c:pt idx="539">
                  <c:v>95.279319000000001</c:v>
                </c:pt>
                <c:pt idx="540">
                  <c:v>95.321918999999994</c:v>
                </c:pt>
                <c:pt idx="541">
                  <c:v>95.272219000000007</c:v>
                </c:pt>
                <c:pt idx="542">
                  <c:v>95.378719000000004</c:v>
                </c:pt>
                <c:pt idx="543">
                  <c:v>95.373394000000005</c:v>
                </c:pt>
                <c:pt idx="544">
                  <c:v>95.494094000000004</c:v>
                </c:pt>
                <c:pt idx="545">
                  <c:v>95.502968999999993</c:v>
                </c:pt>
                <c:pt idx="546">
                  <c:v>95.527818999999994</c:v>
                </c:pt>
                <c:pt idx="547">
                  <c:v>95.476343999999997</c:v>
                </c:pt>
                <c:pt idx="548">
                  <c:v>95.572193999999996</c:v>
                </c:pt>
                <c:pt idx="549">
                  <c:v>95.646743999999998</c:v>
                </c:pt>
                <c:pt idx="550">
                  <c:v>95.699994000000004</c:v>
                </c:pt>
                <c:pt idx="551">
                  <c:v>95.669819000000004</c:v>
                </c:pt>
                <c:pt idx="552">
                  <c:v>95.737268999999998</c:v>
                </c:pt>
                <c:pt idx="553">
                  <c:v>95.795844000000002</c:v>
                </c:pt>
                <c:pt idx="554">
                  <c:v>95.742593999999997</c:v>
                </c:pt>
                <c:pt idx="555">
                  <c:v>95.811819</c:v>
                </c:pt>
                <c:pt idx="556">
                  <c:v>95.824243999999993</c:v>
                </c:pt>
                <c:pt idx="557">
                  <c:v>95.861519000000001</c:v>
                </c:pt>
                <c:pt idx="558">
                  <c:v>95.870394000000005</c:v>
                </c:pt>
                <c:pt idx="559">
                  <c:v>95.953818999999996</c:v>
                </c:pt>
                <c:pt idx="560">
                  <c:v>95.968018999999998</c:v>
                </c:pt>
                <c:pt idx="561">
                  <c:v>95.978668999999996</c:v>
                </c:pt>
                <c:pt idx="562">
                  <c:v>96.017719</c:v>
                </c:pt>
                <c:pt idx="563">
                  <c:v>96.044343999999995</c:v>
                </c:pt>
                <c:pt idx="564">
                  <c:v>95.992868999999999</c:v>
                </c:pt>
                <c:pt idx="565">
                  <c:v>96.056769000000003</c:v>
                </c:pt>
                <c:pt idx="566">
                  <c:v>96.067419000000001</c:v>
                </c:pt>
                <c:pt idx="567">
                  <c:v>96.026594000000003</c:v>
                </c:pt>
                <c:pt idx="568">
                  <c:v>96.085168999999993</c:v>
                </c:pt>
                <c:pt idx="569">
                  <c:v>96.115343999999993</c:v>
                </c:pt>
                <c:pt idx="570">
                  <c:v>96.182794000000001</c:v>
                </c:pt>
                <c:pt idx="571">
                  <c:v>96.111794000000003</c:v>
                </c:pt>
                <c:pt idx="572">
                  <c:v>96.211194000000006</c:v>
                </c:pt>
                <c:pt idx="573">
                  <c:v>96.198768999999999</c:v>
                </c:pt>
                <c:pt idx="574">
                  <c:v>96.271544000000006</c:v>
                </c:pt>
                <c:pt idx="575">
                  <c:v>96.214743999999996</c:v>
                </c:pt>
                <c:pt idx="576">
                  <c:v>96.289293999999998</c:v>
                </c:pt>
                <c:pt idx="577">
                  <c:v>96.351419000000007</c:v>
                </c:pt>
                <c:pt idx="578">
                  <c:v>96.365618999999995</c:v>
                </c:pt>
                <c:pt idx="579">
                  <c:v>96.324793999999997</c:v>
                </c:pt>
                <c:pt idx="580">
                  <c:v>96.312369000000004</c:v>
                </c:pt>
                <c:pt idx="581">
                  <c:v>96.307044000000005</c:v>
                </c:pt>
                <c:pt idx="582">
                  <c:v>96.374493999999999</c:v>
                </c:pt>
                <c:pt idx="583">
                  <c:v>96.452594000000005</c:v>
                </c:pt>
                <c:pt idx="584">
                  <c:v>96.425968999999995</c:v>
                </c:pt>
                <c:pt idx="585">
                  <c:v>96.452594000000005</c:v>
                </c:pt>
                <c:pt idx="586">
                  <c:v>96.466793999999993</c:v>
                </c:pt>
                <c:pt idx="587">
                  <c:v>96.424194</c:v>
                </c:pt>
                <c:pt idx="588">
                  <c:v>96.409993999999998</c:v>
                </c:pt>
                <c:pt idx="589">
                  <c:v>96.427744000000004</c:v>
                </c:pt>
                <c:pt idx="590">
                  <c:v>96.475668999999996</c:v>
                </c:pt>
                <c:pt idx="591">
                  <c:v>96.512944000000005</c:v>
                </c:pt>
                <c:pt idx="592">
                  <c:v>96.539569</c:v>
                </c:pt>
                <c:pt idx="593">
                  <c:v>96.575068999999999</c:v>
                </c:pt>
                <c:pt idx="594">
                  <c:v>96.509394</c:v>
                </c:pt>
                <c:pt idx="595">
                  <c:v>96.578619000000003</c:v>
                </c:pt>
                <c:pt idx="596">
                  <c:v>96.564419000000001</c:v>
                </c:pt>
                <c:pt idx="597">
                  <c:v>96.532469000000006</c:v>
                </c:pt>
                <c:pt idx="598">
                  <c:v>96.589269000000002</c:v>
                </c:pt>
                <c:pt idx="599">
                  <c:v>96.585718999999997</c:v>
                </c:pt>
                <c:pt idx="600">
                  <c:v>96.484544</c:v>
                </c:pt>
                <c:pt idx="601">
                  <c:v>96.585718999999997</c:v>
                </c:pt>
                <c:pt idx="602">
                  <c:v>96.555543999999998</c:v>
                </c:pt>
                <c:pt idx="603">
                  <c:v>96.660269</c:v>
                </c:pt>
                <c:pt idx="604">
                  <c:v>96.644294000000002</c:v>
                </c:pt>
                <c:pt idx="605">
                  <c:v>96.718844000000004</c:v>
                </c:pt>
                <c:pt idx="606">
                  <c:v>96.702869000000007</c:v>
                </c:pt>
                <c:pt idx="607">
                  <c:v>96.717068999999995</c:v>
                </c:pt>
                <c:pt idx="608">
                  <c:v>96.775644</c:v>
                </c:pt>
                <c:pt idx="609">
                  <c:v>96.756118999999998</c:v>
                </c:pt>
                <c:pt idx="610">
                  <c:v>96.754344000000003</c:v>
                </c:pt>
                <c:pt idx="611">
                  <c:v>96.720618999999999</c:v>
                </c:pt>
                <c:pt idx="612">
                  <c:v>96.766768999999996</c:v>
                </c:pt>
                <c:pt idx="613">
                  <c:v>96.807593999999995</c:v>
                </c:pt>
                <c:pt idx="614">
                  <c:v>96.857293999999996</c:v>
                </c:pt>
                <c:pt idx="615">
                  <c:v>96.850194000000002</c:v>
                </c:pt>
                <c:pt idx="616">
                  <c:v>96.844869000000003</c:v>
                </c:pt>
                <c:pt idx="617">
                  <c:v>96.855519000000001</c:v>
                </c:pt>
                <c:pt idx="618">
                  <c:v>96.770319000000001</c:v>
                </c:pt>
                <c:pt idx="619">
                  <c:v>96.844869000000003</c:v>
                </c:pt>
                <c:pt idx="620">
                  <c:v>96.896343999999999</c:v>
                </c:pt>
                <c:pt idx="621">
                  <c:v>96.906993999999997</c:v>
                </c:pt>
                <c:pt idx="622">
                  <c:v>97.008168999999995</c:v>
                </c:pt>
                <c:pt idx="623">
                  <c:v>96.965569000000002</c:v>
                </c:pt>
                <c:pt idx="624">
                  <c:v>96.967343999999997</c:v>
                </c:pt>
                <c:pt idx="625">
                  <c:v>96.930069000000003</c:v>
                </c:pt>
                <c:pt idx="626">
                  <c:v>96.910544000000002</c:v>
                </c:pt>
                <c:pt idx="627">
                  <c:v>96.850194000000002</c:v>
                </c:pt>
                <c:pt idx="628">
                  <c:v>96.944269000000006</c:v>
                </c:pt>
                <c:pt idx="629">
                  <c:v>96.855519000000001</c:v>
                </c:pt>
                <c:pt idx="630">
                  <c:v>96.871493999999998</c:v>
                </c:pt>
                <c:pt idx="631">
                  <c:v>96.885694000000001</c:v>
                </c:pt>
                <c:pt idx="632">
                  <c:v>96.947818999999996</c:v>
                </c:pt>
                <c:pt idx="633">
                  <c:v>96.953143999999995</c:v>
                </c:pt>
                <c:pt idx="634">
                  <c:v>96.919419000000005</c:v>
                </c:pt>
                <c:pt idx="635">
                  <c:v>96.931843999999998</c:v>
                </c:pt>
                <c:pt idx="636">
                  <c:v>96.954919000000004</c:v>
                </c:pt>
                <c:pt idx="637">
                  <c:v>96.892793999999995</c:v>
                </c:pt>
                <c:pt idx="638">
                  <c:v>96.875044000000003</c:v>
                </c:pt>
                <c:pt idx="639">
                  <c:v>96.892793999999995</c:v>
                </c:pt>
                <c:pt idx="640">
                  <c:v>96.917643999999996</c:v>
                </c:pt>
                <c:pt idx="641">
                  <c:v>96.917643999999996</c:v>
                </c:pt>
                <c:pt idx="642">
                  <c:v>96.915869000000001</c:v>
                </c:pt>
                <c:pt idx="643">
                  <c:v>96.946044000000001</c:v>
                </c:pt>
                <c:pt idx="644">
                  <c:v>96.922968999999995</c:v>
                </c:pt>
                <c:pt idx="645">
                  <c:v>96.887468999999996</c:v>
                </c:pt>
                <c:pt idx="646">
                  <c:v>96.869719000000003</c:v>
                </c:pt>
                <c:pt idx="647">
                  <c:v>96.866168999999999</c:v>
                </c:pt>
                <c:pt idx="648">
                  <c:v>96.848419000000007</c:v>
                </c:pt>
                <c:pt idx="649">
                  <c:v>96.816468999999998</c:v>
                </c:pt>
                <c:pt idx="650">
                  <c:v>96.818244000000007</c:v>
                </c:pt>
                <c:pt idx="651">
                  <c:v>96.912318999999997</c:v>
                </c:pt>
                <c:pt idx="652">
                  <c:v>96.830669</c:v>
                </c:pt>
                <c:pt idx="653">
                  <c:v>96.814694000000003</c:v>
                </c:pt>
                <c:pt idx="654">
                  <c:v>96.846643999999998</c:v>
                </c:pt>
                <c:pt idx="655">
                  <c:v>96.835993999999999</c:v>
                </c:pt>
                <c:pt idx="656">
                  <c:v>96.800494</c:v>
                </c:pt>
                <c:pt idx="657">
                  <c:v>96.791618999999997</c:v>
                </c:pt>
                <c:pt idx="658">
                  <c:v>96.798719000000006</c:v>
                </c:pt>
                <c:pt idx="659">
                  <c:v>96.816468999999998</c:v>
                </c:pt>
                <c:pt idx="660">
                  <c:v>96.777418999999995</c:v>
                </c:pt>
                <c:pt idx="661">
                  <c:v>96.773869000000005</c:v>
                </c:pt>
                <c:pt idx="662">
                  <c:v>96.741918999999996</c:v>
                </c:pt>
                <c:pt idx="663">
                  <c:v>96.725943999999998</c:v>
                </c:pt>
                <c:pt idx="664">
                  <c:v>96.775644</c:v>
                </c:pt>
                <c:pt idx="665">
                  <c:v>96.773869000000005</c:v>
                </c:pt>
                <c:pt idx="666">
                  <c:v>96.763219000000007</c:v>
                </c:pt>
                <c:pt idx="667">
                  <c:v>96.709969000000001</c:v>
                </c:pt>
                <c:pt idx="668">
                  <c:v>96.711743999999996</c:v>
                </c:pt>
                <c:pt idx="669">
                  <c:v>96.697543999999994</c:v>
                </c:pt>
                <c:pt idx="670">
                  <c:v>96.685119</c:v>
                </c:pt>
                <c:pt idx="671">
                  <c:v>96.713519000000005</c:v>
                </c:pt>
                <c:pt idx="672">
                  <c:v>96.718844000000004</c:v>
                </c:pt>
                <c:pt idx="673">
                  <c:v>96.669144000000003</c:v>
                </c:pt>
                <c:pt idx="674">
                  <c:v>96.670918999999998</c:v>
                </c:pt>
                <c:pt idx="675">
                  <c:v>96.685119</c:v>
                </c:pt>
                <c:pt idx="676">
                  <c:v>96.741918999999996</c:v>
                </c:pt>
                <c:pt idx="677">
                  <c:v>96.793394000000006</c:v>
                </c:pt>
                <c:pt idx="678">
                  <c:v>96.695768999999999</c:v>
                </c:pt>
                <c:pt idx="679">
                  <c:v>96.761443999999997</c:v>
                </c:pt>
                <c:pt idx="680">
                  <c:v>96.791618999999997</c:v>
                </c:pt>
                <c:pt idx="681">
                  <c:v>96.741918999999996</c:v>
                </c:pt>
                <c:pt idx="682">
                  <c:v>96.736593999999997</c:v>
                </c:pt>
                <c:pt idx="683">
                  <c:v>96.741918999999996</c:v>
                </c:pt>
                <c:pt idx="684">
                  <c:v>96.754344000000003</c:v>
                </c:pt>
                <c:pt idx="685">
                  <c:v>96.770319000000001</c:v>
                </c:pt>
                <c:pt idx="686">
                  <c:v>96.662043999999995</c:v>
                </c:pt>
                <c:pt idx="687">
                  <c:v>96.662043999999995</c:v>
                </c:pt>
                <c:pt idx="688">
                  <c:v>96.678019000000006</c:v>
                </c:pt>
                <c:pt idx="689">
                  <c:v>96.665593999999999</c:v>
                </c:pt>
                <c:pt idx="690">
                  <c:v>96.681568999999996</c:v>
                </c:pt>
                <c:pt idx="691">
                  <c:v>96.731268999999998</c:v>
                </c:pt>
                <c:pt idx="692">
                  <c:v>96.713519000000005</c:v>
                </c:pt>
                <c:pt idx="693">
                  <c:v>96.610568999999998</c:v>
                </c:pt>
                <c:pt idx="694">
                  <c:v>96.646068999999997</c:v>
                </c:pt>
                <c:pt idx="695">
                  <c:v>96.669144000000003</c:v>
                </c:pt>
                <c:pt idx="696">
                  <c:v>96.640743999999998</c:v>
                </c:pt>
                <c:pt idx="697">
                  <c:v>96.681568999999996</c:v>
                </c:pt>
                <c:pt idx="698">
                  <c:v>96.635418999999999</c:v>
                </c:pt>
                <c:pt idx="699">
                  <c:v>96.511168999999995</c:v>
                </c:pt>
                <c:pt idx="700">
                  <c:v>96.536018999999996</c:v>
                </c:pt>
                <c:pt idx="701">
                  <c:v>96.656718999999995</c:v>
                </c:pt>
                <c:pt idx="702">
                  <c:v>96.601693999999995</c:v>
                </c:pt>
                <c:pt idx="703">
                  <c:v>96.662043999999995</c:v>
                </c:pt>
                <c:pt idx="704">
                  <c:v>96.607018999999994</c:v>
                </c:pt>
                <c:pt idx="705">
                  <c:v>96.580393999999998</c:v>
                </c:pt>
                <c:pt idx="706">
                  <c:v>96.534244000000001</c:v>
                </c:pt>
                <c:pt idx="707">
                  <c:v>96.521818999999994</c:v>
                </c:pt>
                <c:pt idx="708">
                  <c:v>96.550218999999998</c:v>
                </c:pt>
                <c:pt idx="709">
                  <c:v>96.532469000000006</c:v>
                </c:pt>
                <c:pt idx="710">
                  <c:v>96.603469000000004</c:v>
                </c:pt>
                <c:pt idx="711">
                  <c:v>96.543119000000004</c:v>
                </c:pt>
                <c:pt idx="712">
                  <c:v>96.518269000000004</c:v>
                </c:pt>
                <c:pt idx="713">
                  <c:v>96.537794000000005</c:v>
                </c:pt>
                <c:pt idx="714">
                  <c:v>96.607018999999994</c:v>
                </c:pt>
                <c:pt idx="715">
                  <c:v>96.546668999999994</c:v>
                </c:pt>
                <c:pt idx="716">
                  <c:v>96.527144000000007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'672011220 PM'!$G$2</c:f>
              <c:strCache>
                <c:ptCount val="1"/>
                <c:pt idx="0">
                  <c:v>T4</c:v>
                </c:pt>
              </c:strCache>
            </c:strRef>
          </c:tx>
          <c:marker>
            <c:symbol val="none"/>
          </c:marker>
          <c:xVal>
            <c:numRef>
              <c:f>'672011220 PM'!$B$3:$B$789</c:f>
              <c:numCache>
                <c:formatCode>h:mm:ss</c:formatCode>
                <c:ptCount val="787"/>
                <c:pt idx="0">
                  <c:v>0</c:v>
                </c:pt>
                <c:pt idx="1">
                  <c:v>9.2592592409346253E-5</c:v>
                </c:pt>
                <c:pt idx="2">
                  <c:v>1.9675926159834489E-4</c:v>
                </c:pt>
                <c:pt idx="3">
                  <c:v>3.0092592351138592E-4</c:v>
                </c:pt>
                <c:pt idx="4">
                  <c:v>4.0509259270038456E-4</c:v>
                </c:pt>
                <c:pt idx="5">
                  <c:v>4.9768518510973081E-4</c:v>
                </c:pt>
                <c:pt idx="6">
                  <c:v>6.0185185429872945E-4</c:v>
                </c:pt>
                <c:pt idx="7">
                  <c:v>7.0601851621177047E-4</c:v>
                </c:pt>
                <c:pt idx="8">
                  <c:v>8.1018518540076911E-4</c:v>
                </c:pt>
                <c:pt idx="9">
                  <c:v>9.1435185458976775E-4</c:v>
                </c:pt>
                <c:pt idx="10">
                  <c:v>1.006944446999114E-3</c:v>
                </c:pt>
                <c:pt idx="11">
                  <c:v>1.111111108912155E-3</c:v>
                </c:pt>
                <c:pt idx="12">
                  <c:v>1.2152777781011537E-3</c:v>
                </c:pt>
                <c:pt idx="13">
                  <c:v>1.3194444472901523E-3</c:v>
                </c:pt>
                <c:pt idx="14">
                  <c:v>1.4120370396994986E-3</c:v>
                </c:pt>
                <c:pt idx="15">
                  <c:v>1.5162037016125396E-3</c:v>
                </c:pt>
                <c:pt idx="16">
                  <c:v>1.6203703708015382E-3</c:v>
                </c:pt>
                <c:pt idx="17">
                  <c:v>1.7245370399905369E-3</c:v>
                </c:pt>
                <c:pt idx="18">
                  <c:v>1.8287037019035779E-3</c:v>
                </c:pt>
                <c:pt idx="19">
                  <c:v>1.9212962943129241E-3</c:v>
                </c:pt>
                <c:pt idx="20">
                  <c:v>2.0254629635019228E-3</c:v>
                </c:pt>
                <c:pt idx="21">
                  <c:v>2.1296296326909214E-3</c:v>
                </c:pt>
                <c:pt idx="22">
                  <c:v>2.2337962946039625E-3</c:v>
                </c:pt>
                <c:pt idx="23">
                  <c:v>2.3263888870133087E-3</c:v>
                </c:pt>
                <c:pt idx="24">
                  <c:v>2.4305555562023073E-3</c:v>
                </c:pt>
                <c:pt idx="25">
                  <c:v>2.534722225391306E-3</c:v>
                </c:pt>
                <c:pt idx="26">
                  <c:v>2.638888887304347E-3</c:v>
                </c:pt>
                <c:pt idx="27">
                  <c:v>2.7430555564933456E-3</c:v>
                </c:pt>
                <c:pt idx="28">
                  <c:v>2.8356481489026919E-3</c:v>
                </c:pt>
                <c:pt idx="29">
                  <c:v>2.9398148180916905E-3</c:v>
                </c:pt>
                <c:pt idx="30">
                  <c:v>3.0439814800047316E-3</c:v>
                </c:pt>
                <c:pt idx="31">
                  <c:v>3.1481481491937302E-3</c:v>
                </c:pt>
                <c:pt idx="32">
                  <c:v>3.2407407416030765E-3</c:v>
                </c:pt>
                <c:pt idx="33">
                  <c:v>3.3449074107920751E-3</c:v>
                </c:pt>
                <c:pt idx="34">
                  <c:v>3.4490740727051161E-3</c:v>
                </c:pt>
                <c:pt idx="35">
                  <c:v>3.5532407418941148E-3</c:v>
                </c:pt>
                <c:pt idx="36">
                  <c:v>3.6574074110831134E-3</c:v>
                </c:pt>
                <c:pt idx="37">
                  <c:v>3.7500000034924597E-3</c:v>
                </c:pt>
                <c:pt idx="38">
                  <c:v>3.8541666654055007E-3</c:v>
                </c:pt>
                <c:pt idx="39">
                  <c:v>3.9583333345944993E-3</c:v>
                </c:pt>
                <c:pt idx="40">
                  <c:v>4.062500003783498E-3</c:v>
                </c:pt>
                <c:pt idx="41">
                  <c:v>4.166666665696539E-3</c:v>
                </c:pt>
                <c:pt idx="42">
                  <c:v>4.2592592581058852E-3</c:v>
                </c:pt>
                <c:pt idx="43">
                  <c:v>4.3634259272948839E-3</c:v>
                </c:pt>
                <c:pt idx="44">
                  <c:v>4.4675925892079249E-3</c:v>
                </c:pt>
                <c:pt idx="45">
                  <c:v>4.5717592583969235E-3</c:v>
                </c:pt>
                <c:pt idx="46">
                  <c:v>4.6643518508062698E-3</c:v>
                </c:pt>
                <c:pt idx="47">
                  <c:v>4.7685185199952684E-3</c:v>
                </c:pt>
                <c:pt idx="48">
                  <c:v>4.8726851819083095E-3</c:v>
                </c:pt>
                <c:pt idx="49">
                  <c:v>4.9768518510973081E-3</c:v>
                </c:pt>
                <c:pt idx="50">
                  <c:v>5.0810185202863067E-3</c:v>
                </c:pt>
                <c:pt idx="51">
                  <c:v>5.173611112695653E-3</c:v>
                </c:pt>
                <c:pt idx="52">
                  <c:v>5.277777774608694E-3</c:v>
                </c:pt>
                <c:pt idx="53">
                  <c:v>5.3819444437976927E-3</c:v>
                </c:pt>
                <c:pt idx="54">
                  <c:v>5.4861111129866913E-3</c:v>
                </c:pt>
                <c:pt idx="55">
                  <c:v>5.5787037053960375E-3</c:v>
                </c:pt>
                <c:pt idx="56">
                  <c:v>5.6828703673090786E-3</c:v>
                </c:pt>
                <c:pt idx="57">
                  <c:v>5.7870370364980772E-3</c:v>
                </c:pt>
                <c:pt idx="58">
                  <c:v>5.8912037056870759E-3</c:v>
                </c:pt>
                <c:pt idx="59">
                  <c:v>5.9953703676001169E-3</c:v>
                </c:pt>
                <c:pt idx="60">
                  <c:v>6.0879629600094631E-3</c:v>
                </c:pt>
                <c:pt idx="61">
                  <c:v>6.1921296291984618E-3</c:v>
                </c:pt>
                <c:pt idx="62">
                  <c:v>6.2962962983874604E-3</c:v>
                </c:pt>
                <c:pt idx="63">
                  <c:v>6.4004629603005014E-3</c:v>
                </c:pt>
                <c:pt idx="64">
                  <c:v>6.4930555527098477E-3</c:v>
                </c:pt>
                <c:pt idx="65">
                  <c:v>6.5972222218988463E-3</c:v>
                </c:pt>
                <c:pt idx="66">
                  <c:v>6.701388891087845E-3</c:v>
                </c:pt>
                <c:pt idx="67">
                  <c:v>6.805555553000886E-3</c:v>
                </c:pt>
                <c:pt idx="68">
                  <c:v>6.9097222221898846E-3</c:v>
                </c:pt>
                <c:pt idx="69">
                  <c:v>7.0023148145992309E-3</c:v>
                </c:pt>
                <c:pt idx="70">
                  <c:v>7.1064814837882295E-3</c:v>
                </c:pt>
                <c:pt idx="71">
                  <c:v>7.2106481457012706E-3</c:v>
                </c:pt>
                <c:pt idx="72">
                  <c:v>7.3148148148902692E-3</c:v>
                </c:pt>
                <c:pt idx="73">
                  <c:v>7.4074074072996154E-3</c:v>
                </c:pt>
                <c:pt idx="74">
                  <c:v>7.5115740764886141E-3</c:v>
                </c:pt>
                <c:pt idx="75">
                  <c:v>7.6157407384016551E-3</c:v>
                </c:pt>
                <c:pt idx="76">
                  <c:v>7.7199074075906537E-3</c:v>
                </c:pt>
                <c:pt idx="77">
                  <c:v>7.8240740767796524E-3</c:v>
                </c:pt>
                <c:pt idx="78">
                  <c:v>7.9166666691889986E-3</c:v>
                </c:pt>
                <c:pt idx="79">
                  <c:v>8.0208333311020397E-3</c:v>
                </c:pt>
                <c:pt idx="80">
                  <c:v>8.1250000002910383E-3</c:v>
                </c:pt>
                <c:pt idx="81">
                  <c:v>8.2291666694800369E-3</c:v>
                </c:pt>
                <c:pt idx="82">
                  <c:v>8.3217592618893832E-3</c:v>
                </c:pt>
                <c:pt idx="83">
                  <c:v>8.4259259238024242E-3</c:v>
                </c:pt>
                <c:pt idx="84">
                  <c:v>8.5300925929914229E-3</c:v>
                </c:pt>
                <c:pt idx="85">
                  <c:v>8.6342592621804215E-3</c:v>
                </c:pt>
                <c:pt idx="86">
                  <c:v>8.7384259240934625E-3</c:v>
                </c:pt>
                <c:pt idx="87">
                  <c:v>8.8310185165028088E-3</c:v>
                </c:pt>
                <c:pt idx="88">
                  <c:v>8.9351851856918074E-3</c:v>
                </c:pt>
                <c:pt idx="89">
                  <c:v>9.0393518548808061E-3</c:v>
                </c:pt>
                <c:pt idx="90">
                  <c:v>9.1435185167938471E-3</c:v>
                </c:pt>
                <c:pt idx="91">
                  <c:v>9.2361111092031933E-3</c:v>
                </c:pt>
                <c:pt idx="92">
                  <c:v>9.340277778392192E-3</c:v>
                </c:pt>
                <c:pt idx="93">
                  <c:v>9.4444444475811906E-3</c:v>
                </c:pt>
                <c:pt idx="94">
                  <c:v>9.5486111094942316E-3</c:v>
                </c:pt>
                <c:pt idx="95">
                  <c:v>9.6527777786832303E-3</c:v>
                </c:pt>
                <c:pt idx="96">
                  <c:v>9.7453703710925765E-3</c:v>
                </c:pt>
                <c:pt idx="97">
                  <c:v>9.8495370402815752E-3</c:v>
                </c:pt>
                <c:pt idx="98">
                  <c:v>9.9537037021946162E-3</c:v>
                </c:pt>
                <c:pt idx="99">
                  <c:v>1.0057870371383615E-2</c:v>
                </c:pt>
                <c:pt idx="100">
                  <c:v>1.0150462963792961E-2</c:v>
                </c:pt>
                <c:pt idx="101">
                  <c:v>1.025462963298196E-2</c:v>
                </c:pt>
                <c:pt idx="102">
                  <c:v>1.0358796294895001E-2</c:v>
                </c:pt>
                <c:pt idx="103">
                  <c:v>1.0462962964083999E-2</c:v>
                </c:pt>
                <c:pt idx="104">
                  <c:v>1.0567129633272998E-2</c:v>
                </c:pt>
                <c:pt idx="105">
                  <c:v>1.0659722225682344E-2</c:v>
                </c:pt>
                <c:pt idx="106">
                  <c:v>1.0763888887595385E-2</c:v>
                </c:pt>
                <c:pt idx="107">
                  <c:v>1.0868055556784384E-2</c:v>
                </c:pt>
                <c:pt idx="108">
                  <c:v>1.0972222225973383E-2</c:v>
                </c:pt>
                <c:pt idx="109">
                  <c:v>1.1064814818382729E-2</c:v>
                </c:pt>
                <c:pt idx="110">
                  <c:v>1.116898148029577E-2</c:v>
                </c:pt>
                <c:pt idx="111">
                  <c:v>1.1273148149484769E-2</c:v>
                </c:pt>
                <c:pt idx="112">
                  <c:v>1.137731481139781E-2</c:v>
                </c:pt>
                <c:pt idx="113">
                  <c:v>1.1481481480586808E-2</c:v>
                </c:pt>
                <c:pt idx="114">
                  <c:v>1.1574074072996154E-2</c:v>
                </c:pt>
                <c:pt idx="115">
                  <c:v>1.1678240742185153E-2</c:v>
                </c:pt>
                <c:pt idx="116">
                  <c:v>1.1782407404098194E-2</c:v>
                </c:pt>
                <c:pt idx="117">
                  <c:v>1.1886574073287193E-2</c:v>
                </c:pt>
                <c:pt idx="118">
                  <c:v>1.1979166665696539E-2</c:v>
                </c:pt>
                <c:pt idx="119">
                  <c:v>1.2083333334885538E-2</c:v>
                </c:pt>
                <c:pt idx="120">
                  <c:v>1.2187499996798579E-2</c:v>
                </c:pt>
                <c:pt idx="121">
                  <c:v>1.2291666665987577E-2</c:v>
                </c:pt>
                <c:pt idx="122">
                  <c:v>1.2395833335176576E-2</c:v>
                </c:pt>
                <c:pt idx="123">
                  <c:v>1.2488425927585922E-2</c:v>
                </c:pt>
                <c:pt idx="124">
                  <c:v>1.2592592589498963E-2</c:v>
                </c:pt>
                <c:pt idx="125">
                  <c:v>1.2696759258687962E-2</c:v>
                </c:pt>
                <c:pt idx="126">
                  <c:v>1.280092592787696E-2</c:v>
                </c:pt>
                <c:pt idx="127">
                  <c:v>1.2905092589790002E-2</c:v>
                </c:pt>
                <c:pt idx="128">
                  <c:v>1.2997685182199348E-2</c:v>
                </c:pt>
                <c:pt idx="129">
                  <c:v>1.3101851851388346E-2</c:v>
                </c:pt>
                <c:pt idx="130">
                  <c:v>1.3206018520577345E-2</c:v>
                </c:pt>
                <c:pt idx="131">
                  <c:v>1.3310185182490386E-2</c:v>
                </c:pt>
                <c:pt idx="132">
                  <c:v>1.3402777774899732E-2</c:v>
                </c:pt>
                <c:pt idx="133">
                  <c:v>1.3506944444088731E-2</c:v>
                </c:pt>
                <c:pt idx="134">
                  <c:v>1.361111111327773E-2</c:v>
                </c:pt>
                <c:pt idx="135">
                  <c:v>1.3715277775190771E-2</c:v>
                </c:pt>
                <c:pt idx="136">
                  <c:v>1.3819444444379769E-2</c:v>
                </c:pt>
                <c:pt idx="137">
                  <c:v>1.3912037036789116E-2</c:v>
                </c:pt>
                <c:pt idx="138">
                  <c:v>1.4016203705978114E-2</c:v>
                </c:pt>
                <c:pt idx="139">
                  <c:v>1.4120370367891155E-2</c:v>
                </c:pt>
                <c:pt idx="140">
                  <c:v>1.4224537037080154E-2</c:v>
                </c:pt>
                <c:pt idx="141">
                  <c:v>1.43171296294895E-2</c:v>
                </c:pt>
                <c:pt idx="142">
                  <c:v>1.4421296298678499E-2</c:v>
                </c:pt>
                <c:pt idx="143">
                  <c:v>1.452546296059154E-2</c:v>
                </c:pt>
                <c:pt idx="144">
                  <c:v>1.4629629629780538E-2</c:v>
                </c:pt>
                <c:pt idx="145">
                  <c:v>1.4733796298969537E-2</c:v>
                </c:pt>
                <c:pt idx="146">
                  <c:v>1.4826388891378883E-2</c:v>
                </c:pt>
                <c:pt idx="147">
                  <c:v>1.4930555553291924E-2</c:v>
                </c:pt>
                <c:pt idx="148">
                  <c:v>1.5034722222480923E-2</c:v>
                </c:pt>
                <c:pt idx="149">
                  <c:v>1.5138888891669922E-2</c:v>
                </c:pt>
                <c:pt idx="150">
                  <c:v>1.5231481484079268E-2</c:v>
                </c:pt>
                <c:pt idx="151">
                  <c:v>1.5335648145992309E-2</c:v>
                </c:pt>
                <c:pt idx="152">
                  <c:v>1.5439814815181307E-2</c:v>
                </c:pt>
                <c:pt idx="153">
                  <c:v>1.5543981484370306E-2</c:v>
                </c:pt>
                <c:pt idx="154">
                  <c:v>1.5648148146283347E-2</c:v>
                </c:pt>
                <c:pt idx="155">
                  <c:v>1.5740740738692693E-2</c:v>
                </c:pt>
                <c:pt idx="156">
                  <c:v>1.5844907407881692E-2</c:v>
                </c:pt>
                <c:pt idx="157">
                  <c:v>1.5949074077070691E-2</c:v>
                </c:pt>
                <c:pt idx="158">
                  <c:v>1.6053240738983732E-2</c:v>
                </c:pt>
                <c:pt idx="159">
                  <c:v>1.6145833331393078E-2</c:v>
                </c:pt>
                <c:pt idx="160">
                  <c:v>1.6250000000582077E-2</c:v>
                </c:pt>
                <c:pt idx="161">
                  <c:v>1.6354166669771075E-2</c:v>
                </c:pt>
                <c:pt idx="162">
                  <c:v>1.6458333331684116E-2</c:v>
                </c:pt>
                <c:pt idx="163">
                  <c:v>1.6562500000873115E-2</c:v>
                </c:pt>
                <c:pt idx="164">
                  <c:v>1.6655092593282461E-2</c:v>
                </c:pt>
                <c:pt idx="165">
                  <c:v>1.675925926247146E-2</c:v>
                </c:pt>
                <c:pt idx="166">
                  <c:v>1.6863425924384501E-2</c:v>
                </c:pt>
                <c:pt idx="167">
                  <c:v>1.6967592593573499E-2</c:v>
                </c:pt>
                <c:pt idx="168">
                  <c:v>1.7060185185982846E-2</c:v>
                </c:pt>
                <c:pt idx="169">
                  <c:v>1.7164351855171844E-2</c:v>
                </c:pt>
                <c:pt idx="170">
                  <c:v>1.7268518517084885E-2</c:v>
                </c:pt>
                <c:pt idx="171">
                  <c:v>1.7372685186273884E-2</c:v>
                </c:pt>
                <c:pt idx="172">
                  <c:v>1.7476851855462883E-2</c:v>
                </c:pt>
                <c:pt idx="173">
                  <c:v>1.7569444447872229E-2</c:v>
                </c:pt>
                <c:pt idx="174">
                  <c:v>1.767361110978527E-2</c:v>
                </c:pt>
                <c:pt idx="175">
                  <c:v>1.7777777778974269E-2</c:v>
                </c:pt>
                <c:pt idx="176">
                  <c:v>1.7881944448163267E-2</c:v>
                </c:pt>
                <c:pt idx="177">
                  <c:v>1.7974537040572613E-2</c:v>
                </c:pt>
                <c:pt idx="178">
                  <c:v>1.8078703702485655E-2</c:v>
                </c:pt>
                <c:pt idx="179">
                  <c:v>1.8182870371674653E-2</c:v>
                </c:pt>
                <c:pt idx="180">
                  <c:v>1.8287037033587694E-2</c:v>
                </c:pt>
                <c:pt idx="181">
                  <c:v>1.8391203702776693E-2</c:v>
                </c:pt>
                <c:pt idx="182">
                  <c:v>1.8483796295186039E-2</c:v>
                </c:pt>
                <c:pt idx="183">
                  <c:v>1.8587962964375038E-2</c:v>
                </c:pt>
                <c:pt idx="184">
                  <c:v>1.8692129626288079E-2</c:v>
                </c:pt>
                <c:pt idx="185">
                  <c:v>1.8796296295477077E-2</c:v>
                </c:pt>
                <c:pt idx="186">
                  <c:v>1.8888888887886424E-2</c:v>
                </c:pt>
                <c:pt idx="187">
                  <c:v>1.8993055557075422E-2</c:v>
                </c:pt>
                <c:pt idx="188">
                  <c:v>1.9097222218988463E-2</c:v>
                </c:pt>
                <c:pt idx="189">
                  <c:v>1.9201388888177462E-2</c:v>
                </c:pt>
                <c:pt idx="190">
                  <c:v>1.9305555557366461E-2</c:v>
                </c:pt>
                <c:pt idx="191">
                  <c:v>1.9398148149775807E-2</c:v>
                </c:pt>
                <c:pt idx="192">
                  <c:v>1.9502314811688848E-2</c:v>
                </c:pt>
                <c:pt idx="193">
                  <c:v>1.9606481480877846E-2</c:v>
                </c:pt>
                <c:pt idx="194">
                  <c:v>1.9710648150066845E-2</c:v>
                </c:pt>
                <c:pt idx="195">
                  <c:v>1.9803240742476191E-2</c:v>
                </c:pt>
                <c:pt idx="196">
                  <c:v>1.9907407404389232E-2</c:v>
                </c:pt>
                <c:pt idx="197">
                  <c:v>2.0011574073578231E-2</c:v>
                </c:pt>
                <c:pt idx="198">
                  <c:v>2.011574074276723E-2</c:v>
                </c:pt>
                <c:pt idx="199">
                  <c:v>2.0219907404680271E-2</c:v>
                </c:pt>
                <c:pt idx="200">
                  <c:v>2.0312499997089617E-2</c:v>
                </c:pt>
                <c:pt idx="201">
                  <c:v>2.0416666666278616E-2</c:v>
                </c:pt>
                <c:pt idx="202">
                  <c:v>2.0520833335467614E-2</c:v>
                </c:pt>
                <c:pt idx="203">
                  <c:v>2.0624999997380655E-2</c:v>
                </c:pt>
                <c:pt idx="204">
                  <c:v>2.0717592589790002E-2</c:v>
                </c:pt>
                <c:pt idx="205">
                  <c:v>2.0821759258979E-2</c:v>
                </c:pt>
                <c:pt idx="206">
                  <c:v>2.0925925928167999E-2</c:v>
                </c:pt>
                <c:pt idx="207">
                  <c:v>2.103009259008104E-2</c:v>
                </c:pt>
                <c:pt idx="208">
                  <c:v>2.1134259259270038E-2</c:v>
                </c:pt>
                <c:pt idx="209">
                  <c:v>2.1226851851679385E-2</c:v>
                </c:pt>
                <c:pt idx="210">
                  <c:v>2.1331018520868383E-2</c:v>
                </c:pt>
                <c:pt idx="211">
                  <c:v>2.1435185182781424E-2</c:v>
                </c:pt>
                <c:pt idx="212">
                  <c:v>2.1539351851970423E-2</c:v>
                </c:pt>
                <c:pt idx="213">
                  <c:v>2.1631944444379769E-2</c:v>
                </c:pt>
                <c:pt idx="214">
                  <c:v>2.1736111113568768E-2</c:v>
                </c:pt>
                <c:pt idx="215">
                  <c:v>2.1840277775481809E-2</c:v>
                </c:pt>
                <c:pt idx="216">
                  <c:v>2.1944444444670808E-2</c:v>
                </c:pt>
                <c:pt idx="217">
                  <c:v>2.2048611113859806E-2</c:v>
                </c:pt>
                <c:pt idx="218">
                  <c:v>2.2141203706269152E-2</c:v>
                </c:pt>
                <c:pt idx="219">
                  <c:v>2.2245370368182193E-2</c:v>
                </c:pt>
                <c:pt idx="220">
                  <c:v>2.2349537037371192E-2</c:v>
                </c:pt>
                <c:pt idx="221">
                  <c:v>2.2453703706560191E-2</c:v>
                </c:pt>
                <c:pt idx="222">
                  <c:v>2.2546296298969537E-2</c:v>
                </c:pt>
                <c:pt idx="223">
                  <c:v>2.2650462960882578E-2</c:v>
                </c:pt>
                <c:pt idx="224">
                  <c:v>2.2754629630071577E-2</c:v>
                </c:pt>
                <c:pt idx="225">
                  <c:v>2.2858796299260575E-2</c:v>
                </c:pt>
                <c:pt idx="226">
                  <c:v>2.2962962961173616E-2</c:v>
                </c:pt>
                <c:pt idx="227">
                  <c:v>2.3055555553582963E-2</c:v>
                </c:pt>
                <c:pt idx="228">
                  <c:v>2.3159722222771961E-2</c:v>
                </c:pt>
                <c:pt idx="229">
                  <c:v>2.326388889196096E-2</c:v>
                </c:pt>
                <c:pt idx="230">
                  <c:v>2.3368055553874001E-2</c:v>
                </c:pt>
                <c:pt idx="231">
                  <c:v>2.3472222223063E-2</c:v>
                </c:pt>
                <c:pt idx="232">
                  <c:v>2.3564814815472346E-2</c:v>
                </c:pt>
                <c:pt idx="233">
                  <c:v>2.3668981484661344E-2</c:v>
                </c:pt>
                <c:pt idx="234">
                  <c:v>2.3773148146574385E-2</c:v>
                </c:pt>
                <c:pt idx="235">
                  <c:v>2.3877314815763384E-2</c:v>
                </c:pt>
                <c:pt idx="236">
                  <c:v>2.396990740817273E-2</c:v>
                </c:pt>
                <c:pt idx="237">
                  <c:v>2.4074074077361729E-2</c:v>
                </c:pt>
                <c:pt idx="238">
                  <c:v>2.417824073927477E-2</c:v>
                </c:pt>
                <c:pt idx="239">
                  <c:v>2.4282407408463769E-2</c:v>
                </c:pt>
                <c:pt idx="240">
                  <c:v>2.4386574077652767E-2</c:v>
                </c:pt>
                <c:pt idx="241">
                  <c:v>2.4479166670062114E-2</c:v>
                </c:pt>
                <c:pt idx="242">
                  <c:v>2.4583333331975155E-2</c:v>
                </c:pt>
                <c:pt idx="243">
                  <c:v>2.4687500001164153E-2</c:v>
                </c:pt>
                <c:pt idx="244">
                  <c:v>2.4791666670353152E-2</c:v>
                </c:pt>
                <c:pt idx="245">
                  <c:v>2.4884259262762498E-2</c:v>
                </c:pt>
                <c:pt idx="246">
                  <c:v>2.4988425924675539E-2</c:v>
                </c:pt>
                <c:pt idx="247">
                  <c:v>2.5092592593864538E-2</c:v>
                </c:pt>
                <c:pt idx="248">
                  <c:v>2.5196759263053536E-2</c:v>
                </c:pt>
                <c:pt idx="249">
                  <c:v>2.5300925924966577E-2</c:v>
                </c:pt>
                <c:pt idx="250">
                  <c:v>2.5393518517375924E-2</c:v>
                </c:pt>
                <c:pt idx="251">
                  <c:v>2.5497685186564922E-2</c:v>
                </c:pt>
                <c:pt idx="252">
                  <c:v>2.5601851848477963E-2</c:v>
                </c:pt>
                <c:pt idx="253">
                  <c:v>2.5706018517666962E-2</c:v>
                </c:pt>
                <c:pt idx="254">
                  <c:v>2.5798611110076308E-2</c:v>
                </c:pt>
                <c:pt idx="255">
                  <c:v>2.5902777779265307E-2</c:v>
                </c:pt>
                <c:pt idx="256">
                  <c:v>2.6006944441178348E-2</c:v>
                </c:pt>
                <c:pt idx="257">
                  <c:v>2.6111111110367347E-2</c:v>
                </c:pt>
                <c:pt idx="258">
                  <c:v>2.6215277779556345E-2</c:v>
                </c:pt>
                <c:pt idx="259">
                  <c:v>2.6307870371965691E-2</c:v>
                </c:pt>
                <c:pt idx="260">
                  <c:v>2.6412037033878732E-2</c:v>
                </c:pt>
                <c:pt idx="261">
                  <c:v>2.6516203703067731E-2</c:v>
                </c:pt>
                <c:pt idx="262">
                  <c:v>2.662037037225673E-2</c:v>
                </c:pt>
                <c:pt idx="263">
                  <c:v>2.6712962964666076E-2</c:v>
                </c:pt>
                <c:pt idx="264">
                  <c:v>2.6817129626579117E-2</c:v>
                </c:pt>
                <c:pt idx="265">
                  <c:v>2.6921296295768116E-2</c:v>
                </c:pt>
                <c:pt idx="266">
                  <c:v>2.7025462964957114E-2</c:v>
                </c:pt>
                <c:pt idx="267">
                  <c:v>2.7129629626870155E-2</c:v>
                </c:pt>
                <c:pt idx="268">
                  <c:v>2.7222222219279502E-2</c:v>
                </c:pt>
                <c:pt idx="269">
                  <c:v>2.73263888884685E-2</c:v>
                </c:pt>
                <c:pt idx="270">
                  <c:v>2.7430555557657499E-2</c:v>
                </c:pt>
                <c:pt idx="271">
                  <c:v>2.753472221957054E-2</c:v>
                </c:pt>
                <c:pt idx="272">
                  <c:v>2.7627314811979886E-2</c:v>
                </c:pt>
                <c:pt idx="273">
                  <c:v>2.7731481481168885E-2</c:v>
                </c:pt>
                <c:pt idx="274">
                  <c:v>2.7835648150357883E-2</c:v>
                </c:pt>
                <c:pt idx="275">
                  <c:v>2.7939814812270924E-2</c:v>
                </c:pt>
                <c:pt idx="276">
                  <c:v>2.8043981481459923E-2</c:v>
                </c:pt>
                <c:pt idx="277">
                  <c:v>2.8136574073869269E-2</c:v>
                </c:pt>
                <c:pt idx="278">
                  <c:v>2.8240740743058268E-2</c:v>
                </c:pt>
                <c:pt idx="279">
                  <c:v>2.8344907404971309E-2</c:v>
                </c:pt>
                <c:pt idx="280">
                  <c:v>2.8449074074160308E-2</c:v>
                </c:pt>
                <c:pt idx="281">
                  <c:v>2.8541666666569654E-2</c:v>
                </c:pt>
                <c:pt idx="282">
                  <c:v>2.8645833335758653E-2</c:v>
                </c:pt>
                <c:pt idx="283">
                  <c:v>2.8749999997671694E-2</c:v>
                </c:pt>
                <c:pt idx="284">
                  <c:v>2.8854166666860692E-2</c:v>
                </c:pt>
                <c:pt idx="285">
                  <c:v>2.8958333336049691E-2</c:v>
                </c:pt>
                <c:pt idx="286">
                  <c:v>2.9050925928459037E-2</c:v>
                </c:pt>
                <c:pt idx="287">
                  <c:v>2.9155092590372078E-2</c:v>
                </c:pt>
                <c:pt idx="288">
                  <c:v>2.9259259259561077E-2</c:v>
                </c:pt>
                <c:pt idx="289">
                  <c:v>2.9363425928750075E-2</c:v>
                </c:pt>
                <c:pt idx="290">
                  <c:v>2.9456018521159422E-2</c:v>
                </c:pt>
                <c:pt idx="291">
                  <c:v>2.9560185183072463E-2</c:v>
                </c:pt>
                <c:pt idx="292">
                  <c:v>2.9664351852261461E-2</c:v>
                </c:pt>
                <c:pt idx="293">
                  <c:v>2.976851852145046E-2</c:v>
                </c:pt>
                <c:pt idx="294">
                  <c:v>2.9872685183363501E-2</c:v>
                </c:pt>
                <c:pt idx="295">
                  <c:v>2.9965277775772847E-2</c:v>
                </c:pt>
                <c:pt idx="296">
                  <c:v>3.0069444444961846E-2</c:v>
                </c:pt>
                <c:pt idx="297">
                  <c:v>3.0173611114150845E-2</c:v>
                </c:pt>
                <c:pt idx="298">
                  <c:v>3.0277777776063886E-2</c:v>
                </c:pt>
                <c:pt idx="299">
                  <c:v>3.0370370368473232E-2</c:v>
                </c:pt>
                <c:pt idx="300">
                  <c:v>3.047453703766223E-2</c:v>
                </c:pt>
                <c:pt idx="301">
                  <c:v>3.0578703706851229E-2</c:v>
                </c:pt>
                <c:pt idx="302">
                  <c:v>3.068287036876427E-2</c:v>
                </c:pt>
                <c:pt idx="303">
                  <c:v>3.0787037037953269E-2</c:v>
                </c:pt>
                <c:pt idx="304">
                  <c:v>3.0879629630362615E-2</c:v>
                </c:pt>
                <c:pt idx="305">
                  <c:v>3.0983796299551614E-2</c:v>
                </c:pt>
                <c:pt idx="306">
                  <c:v>3.1087962961464655E-2</c:v>
                </c:pt>
                <c:pt idx="307">
                  <c:v>3.1192129630653653E-2</c:v>
                </c:pt>
                <c:pt idx="308">
                  <c:v>3.1284722223063E-2</c:v>
                </c:pt>
                <c:pt idx="309">
                  <c:v>3.1388888892251998E-2</c:v>
                </c:pt>
                <c:pt idx="310">
                  <c:v>3.1493055554165039E-2</c:v>
                </c:pt>
                <c:pt idx="311">
                  <c:v>3.1597222223354038E-2</c:v>
                </c:pt>
                <c:pt idx="312">
                  <c:v>3.1701388892543036E-2</c:v>
                </c:pt>
                <c:pt idx="313">
                  <c:v>3.1793981484952383E-2</c:v>
                </c:pt>
                <c:pt idx="314">
                  <c:v>3.1898148146865424E-2</c:v>
                </c:pt>
                <c:pt idx="315">
                  <c:v>3.2002314816054422E-2</c:v>
                </c:pt>
                <c:pt idx="316">
                  <c:v>3.2106481485243421E-2</c:v>
                </c:pt>
                <c:pt idx="317">
                  <c:v>3.2199074077652767E-2</c:v>
                </c:pt>
                <c:pt idx="318">
                  <c:v>3.2303240739565808E-2</c:v>
                </c:pt>
                <c:pt idx="319">
                  <c:v>3.2407407408754807E-2</c:v>
                </c:pt>
                <c:pt idx="320">
                  <c:v>3.2511574070667848E-2</c:v>
                </c:pt>
                <c:pt idx="321">
                  <c:v>3.2615740739856847E-2</c:v>
                </c:pt>
                <c:pt idx="322">
                  <c:v>3.2708333332266193E-2</c:v>
                </c:pt>
                <c:pt idx="323">
                  <c:v>3.2812500001455192E-2</c:v>
                </c:pt>
                <c:pt idx="324">
                  <c:v>3.2916666663368233E-2</c:v>
                </c:pt>
                <c:pt idx="325">
                  <c:v>3.3020833332557231E-2</c:v>
                </c:pt>
                <c:pt idx="326">
                  <c:v>3.3113425924966577E-2</c:v>
                </c:pt>
                <c:pt idx="327">
                  <c:v>3.3217592594155576E-2</c:v>
                </c:pt>
                <c:pt idx="328">
                  <c:v>3.3321759256068617E-2</c:v>
                </c:pt>
                <c:pt idx="329">
                  <c:v>3.3425925925257616E-2</c:v>
                </c:pt>
                <c:pt idx="330">
                  <c:v>3.3530092594446614E-2</c:v>
                </c:pt>
                <c:pt idx="331">
                  <c:v>3.3622685186855961E-2</c:v>
                </c:pt>
                <c:pt idx="332">
                  <c:v>3.3726851848769002E-2</c:v>
                </c:pt>
                <c:pt idx="333">
                  <c:v>3.3831018517958E-2</c:v>
                </c:pt>
                <c:pt idx="334">
                  <c:v>3.3935185187146999E-2</c:v>
                </c:pt>
                <c:pt idx="335">
                  <c:v>3.403935184906004E-2</c:v>
                </c:pt>
                <c:pt idx="336">
                  <c:v>3.4131944441469386E-2</c:v>
                </c:pt>
                <c:pt idx="337">
                  <c:v>3.4236111110658385E-2</c:v>
                </c:pt>
                <c:pt idx="338">
                  <c:v>3.4340277779847383E-2</c:v>
                </c:pt>
                <c:pt idx="339">
                  <c:v>3.4444444441760425E-2</c:v>
                </c:pt>
                <c:pt idx="340">
                  <c:v>3.4537037034169771E-2</c:v>
                </c:pt>
                <c:pt idx="341">
                  <c:v>3.4641203703358769E-2</c:v>
                </c:pt>
                <c:pt idx="342">
                  <c:v>3.4745370372547768E-2</c:v>
                </c:pt>
                <c:pt idx="343">
                  <c:v>3.4849537034460809E-2</c:v>
                </c:pt>
                <c:pt idx="344">
                  <c:v>3.4953703703649808E-2</c:v>
                </c:pt>
                <c:pt idx="345">
                  <c:v>3.5046296296059154E-2</c:v>
                </c:pt>
                <c:pt idx="346">
                  <c:v>3.5150462965248153E-2</c:v>
                </c:pt>
                <c:pt idx="347">
                  <c:v>3.5254629627161194E-2</c:v>
                </c:pt>
                <c:pt idx="348">
                  <c:v>3.5358796296350192E-2</c:v>
                </c:pt>
                <c:pt idx="349">
                  <c:v>3.5451388888759539E-2</c:v>
                </c:pt>
                <c:pt idx="350">
                  <c:v>3.5555555557948537E-2</c:v>
                </c:pt>
                <c:pt idx="351">
                  <c:v>3.5659722219861578E-2</c:v>
                </c:pt>
                <c:pt idx="352">
                  <c:v>3.5763888889050577E-2</c:v>
                </c:pt>
                <c:pt idx="353">
                  <c:v>3.5868055558239575E-2</c:v>
                </c:pt>
                <c:pt idx="354">
                  <c:v>3.5960648150648922E-2</c:v>
                </c:pt>
                <c:pt idx="355">
                  <c:v>3.6064814812561963E-2</c:v>
                </c:pt>
                <c:pt idx="356">
                  <c:v>3.6168981481750961E-2</c:v>
                </c:pt>
                <c:pt idx="357">
                  <c:v>3.627314815093996E-2</c:v>
                </c:pt>
                <c:pt idx="358">
                  <c:v>3.6365740743349306E-2</c:v>
                </c:pt>
                <c:pt idx="359">
                  <c:v>3.6469907405262347E-2</c:v>
                </c:pt>
                <c:pt idx="360">
                  <c:v>3.6574074074451346E-2</c:v>
                </c:pt>
                <c:pt idx="361">
                  <c:v>3.6678240743640345E-2</c:v>
                </c:pt>
                <c:pt idx="362">
                  <c:v>3.6782407405553386E-2</c:v>
                </c:pt>
                <c:pt idx="363">
                  <c:v>3.6874999997962732E-2</c:v>
                </c:pt>
                <c:pt idx="364">
                  <c:v>3.6979166667151731E-2</c:v>
                </c:pt>
                <c:pt idx="365">
                  <c:v>3.7083333336340729E-2</c:v>
                </c:pt>
                <c:pt idx="366">
                  <c:v>3.718749999825377E-2</c:v>
                </c:pt>
                <c:pt idx="367">
                  <c:v>3.7280092590663116E-2</c:v>
                </c:pt>
                <c:pt idx="368">
                  <c:v>3.7384259259852115E-2</c:v>
                </c:pt>
                <c:pt idx="369">
                  <c:v>3.7488425929041114E-2</c:v>
                </c:pt>
                <c:pt idx="370">
                  <c:v>3.7592592590954155E-2</c:v>
                </c:pt>
                <c:pt idx="371">
                  <c:v>3.7696759260143153E-2</c:v>
                </c:pt>
                <c:pt idx="372">
                  <c:v>3.77893518525525E-2</c:v>
                </c:pt>
                <c:pt idx="373">
                  <c:v>3.7893518521741498E-2</c:v>
                </c:pt>
                <c:pt idx="374">
                  <c:v>3.7997685183654539E-2</c:v>
                </c:pt>
                <c:pt idx="375">
                  <c:v>3.8101851852843538E-2</c:v>
                </c:pt>
                <c:pt idx="376">
                  <c:v>3.8194444445252884E-2</c:v>
                </c:pt>
                <c:pt idx="377">
                  <c:v>3.8298611114441883E-2</c:v>
                </c:pt>
                <c:pt idx="378">
                  <c:v>3.8402777776354924E-2</c:v>
                </c:pt>
                <c:pt idx="379">
                  <c:v>3.8506944445543922E-2</c:v>
                </c:pt>
                <c:pt idx="380">
                  <c:v>3.8611111114732921E-2</c:v>
                </c:pt>
                <c:pt idx="381">
                  <c:v>3.8703703707142267E-2</c:v>
                </c:pt>
                <c:pt idx="382">
                  <c:v>3.8807870369055308E-2</c:v>
                </c:pt>
                <c:pt idx="383">
                  <c:v>3.8912037038244307E-2</c:v>
                </c:pt>
                <c:pt idx="384">
                  <c:v>3.9016203707433306E-2</c:v>
                </c:pt>
                <c:pt idx="385">
                  <c:v>3.9108796299842652E-2</c:v>
                </c:pt>
                <c:pt idx="386">
                  <c:v>3.9212962961755693E-2</c:v>
                </c:pt>
                <c:pt idx="387">
                  <c:v>3.9317129630944692E-2</c:v>
                </c:pt>
                <c:pt idx="388">
                  <c:v>3.9421296292857733E-2</c:v>
                </c:pt>
                <c:pt idx="389">
                  <c:v>3.9525462962046731E-2</c:v>
                </c:pt>
                <c:pt idx="390">
                  <c:v>3.9618055554456078E-2</c:v>
                </c:pt>
                <c:pt idx="391">
                  <c:v>3.9722222223645076E-2</c:v>
                </c:pt>
                <c:pt idx="392">
                  <c:v>3.9826388885558117E-2</c:v>
                </c:pt>
                <c:pt idx="393">
                  <c:v>3.9930555554747116E-2</c:v>
                </c:pt>
                <c:pt idx="394">
                  <c:v>4.0023148147156462E-2</c:v>
                </c:pt>
                <c:pt idx="395">
                  <c:v>4.0127314816345461E-2</c:v>
                </c:pt>
                <c:pt idx="396">
                  <c:v>4.0231481478258502E-2</c:v>
                </c:pt>
                <c:pt idx="397">
                  <c:v>4.03356481474475E-2</c:v>
                </c:pt>
                <c:pt idx="398">
                  <c:v>4.0439814816636499E-2</c:v>
                </c:pt>
                <c:pt idx="399">
                  <c:v>4.0532407409045845E-2</c:v>
                </c:pt>
                <c:pt idx="400">
                  <c:v>4.0636574070958886E-2</c:v>
                </c:pt>
                <c:pt idx="401">
                  <c:v>4.0740740740147885E-2</c:v>
                </c:pt>
                <c:pt idx="402">
                  <c:v>4.0844907409336884E-2</c:v>
                </c:pt>
                <c:pt idx="403">
                  <c:v>4.093750000174623E-2</c:v>
                </c:pt>
                <c:pt idx="404">
                  <c:v>4.1041666663659271E-2</c:v>
                </c:pt>
                <c:pt idx="405">
                  <c:v>4.1145833332848269E-2</c:v>
                </c:pt>
                <c:pt idx="406">
                  <c:v>4.1250000002037268E-2</c:v>
                </c:pt>
                <c:pt idx="407">
                  <c:v>4.1354166663950309E-2</c:v>
                </c:pt>
                <c:pt idx="408">
                  <c:v>4.1446759256359655E-2</c:v>
                </c:pt>
                <c:pt idx="409">
                  <c:v>4.1550925925548654E-2</c:v>
                </c:pt>
                <c:pt idx="410">
                  <c:v>4.1655092594737653E-2</c:v>
                </c:pt>
                <c:pt idx="411">
                  <c:v>4.1759259256650694E-2</c:v>
                </c:pt>
                <c:pt idx="412">
                  <c:v>4.185185184906004E-2</c:v>
                </c:pt>
                <c:pt idx="413">
                  <c:v>4.1956018518249039E-2</c:v>
                </c:pt>
                <c:pt idx="414">
                  <c:v>4.2060185187438037E-2</c:v>
                </c:pt>
                <c:pt idx="415">
                  <c:v>4.2164351849351078E-2</c:v>
                </c:pt>
                <c:pt idx="416">
                  <c:v>4.2268518518540077E-2</c:v>
                </c:pt>
                <c:pt idx="417">
                  <c:v>4.2361111110949423E-2</c:v>
                </c:pt>
                <c:pt idx="418">
                  <c:v>4.2465277780138422E-2</c:v>
                </c:pt>
                <c:pt idx="419">
                  <c:v>4.2569444442051463E-2</c:v>
                </c:pt>
                <c:pt idx="420">
                  <c:v>4.2673611111240461E-2</c:v>
                </c:pt>
                <c:pt idx="421">
                  <c:v>4.2766203703649808E-2</c:v>
                </c:pt>
                <c:pt idx="422">
                  <c:v>4.2870370372838806E-2</c:v>
                </c:pt>
                <c:pt idx="423">
                  <c:v>4.2974537034751847E-2</c:v>
                </c:pt>
                <c:pt idx="424">
                  <c:v>4.3078703703940846E-2</c:v>
                </c:pt>
                <c:pt idx="425">
                  <c:v>4.3182870373129845E-2</c:v>
                </c:pt>
                <c:pt idx="426">
                  <c:v>4.3275462965539191E-2</c:v>
                </c:pt>
                <c:pt idx="427">
                  <c:v>4.3379629627452232E-2</c:v>
                </c:pt>
                <c:pt idx="428">
                  <c:v>4.3483796296641231E-2</c:v>
                </c:pt>
                <c:pt idx="429">
                  <c:v>4.3587962965830229E-2</c:v>
                </c:pt>
                <c:pt idx="430">
                  <c:v>4.369212962774327E-2</c:v>
                </c:pt>
                <c:pt idx="431">
                  <c:v>4.3784722220152617E-2</c:v>
                </c:pt>
                <c:pt idx="432">
                  <c:v>4.3888888889341615E-2</c:v>
                </c:pt>
                <c:pt idx="433">
                  <c:v>4.3993055558530614E-2</c:v>
                </c:pt>
                <c:pt idx="434">
                  <c:v>4.4097222220443655E-2</c:v>
                </c:pt>
                <c:pt idx="435">
                  <c:v>4.4189814812853001E-2</c:v>
                </c:pt>
                <c:pt idx="436">
                  <c:v>4.4293981482042E-2</c:v>
                </c:pt>
                <c:pt idx="437">
                  <c:v>4.4398148151230998E-2</c:v>
                </c:pt>
                <c:pt idx="438">
                  <c:v>4.4502314813144039E-2</c:v>
                </c:pt>
                <c:pt idx="439">
                  <c:v>4.4606481482333038E-2</c:v>
                </c:pt>
                <c:pt idx="440">
                  <c:v>4.4699074074742384E-2</c:v>
                </c:pt>
                <c:pt idx="441">
                  <c:v>4.4803240743931383E-2</c:v>
                </c:pt>
                <c:pt idx="442">
                  <c:v>4.4907407405844424E-2</c:v>
                </c:pt>
                <c:pt idx="443">
                  <c:v>4.5011574075033423E-2</c:v>
                </c:pt>
                <c:pt idx="444">
                  <c:v>4.5104166667442769E-2</c:v>
                </c:pt>
                <c:pt idx="445">
                  <c:v>4.5208333336631767E-2</c:v>
                </c:pt>
                <c:pt idx="446">
                  <c:v>4.5312499998544808E-2</c:v>
                </c:pt>
                <c:pt idx="447">
                  <c:v>4.5416666667733807E-2</c:v>
                </c:pt>
                <c:pt idx="448">
                  <c:v>4.5520833336922806E-2</c:v>
                </c:pt>
                <c:pt idx="449">
                  <c:v>4.5613425929332152E-2</c:v>
                </c:pt>
                <c:pt idx="450">
                  <c:v>4.5717592591245193E-2</c:v>
                </c:pt>
                <c:pt idx="451">
                  <c:v>4.5821759260434192E-2</c:v>
                </c:pt>
                <c:pt idx="452">
                  <c:v>4.592592592962319E-2</c:v>
                </c:pt>
                <c:pt idx="453">
                  <c:v>4.6018518522032537E-2</c:v>
                </c:pt>
                <c:pt idx="454">
                  <c:v>4.6122685183945578E-2</c:v>
                </c:pt>
                <c:pt idx="455">
                  <c:v>4.6226851853134576E-2</c:v>
                </c:pt>
                <c:pt idx="456">
                  <c:v>4.6331018515047617E-2</c:v>
                </c:pt>
                <c:pt idx="457">
                  <c:v>4.6435185184236616E-2</c:v>
                </c:pt>
                <c:pt idx="458">
                  <c:v>4.6527777776645962E-2</c:v>
                </c:pt>
                <c:pt idx="459">
                  <c:v>4.6631944445834961E-2</c:v>
                </c:pt>
                <c:pt idx="460">
                  <c:v>4.6736111107748002E-2</c:v>
                </c:pt>
                <c:pt idx="461">
                  <c:v>4.6840277776937E-2</c:v>
                </c:pt>
                <c:pt idx="462">
                  <c:v>4.6932870369346347E-2</c:v>
                </c:pt>
                <c:pt idx="463">
                  <c:v>4.7037037038535345E-2</c:v>
                </c:pt>
                <c:pt idx="464">
                  <c:v>4.7141203700448386E-2</c:v>
                </c:pt>
                <c:pt idx="465">
                  <c:v>4.7245370369637385E-2</c:v>
                </c:pt>
                <c:pt idx="466">
                  <c:v>4.7349537038826384E-2</c:v>
                </c:pt>
                <c:pt idx="467">
                  <c:v>4.744212963123573E-2</c:v>
                </c:pt>
                <c:pt idx="468">
                  <c:v>4.7546296293148771E-2</c:v>
                </c:pt>
                <c:pt idx="469">
                  <c:v>4.765046296233777E-2</c:v>
                </c:pt>
                <c:pt idx="470">
                  <c:v>4.7754629631526768E-2</c:v>
                </c:pt>
                <c:pt idx="471">
                  <c:v>4.7847222223936114E-2</c:v>
                </c:pt>
                <c:pt idx="472">
                  <c:v>4.7951388885849155E-2</c:v>
                </c:pt>
                <c:pt idx="473">
                  <c:v>4.8055555555038154E-2</c:v>
                </c:pt>
                <c:pt idx="474">
                  <c:v>4.8159722224227153E-2</c:v>
                </c:pt>
                <c:pt idx="475">
                  <c:v>4.8263888886140194E-2</c:v>
                </c:pt>
                <c:pt idx="476">
                  <c:v>4.835648147854954E-2</c:v>
                </c:pt>
                <c:pt idx="477">
                  <c:v>4.8460648147738539E-2</c:v>
                </c:pt>
                <c:pt idx="478">
                  <c:v>4.8564814816927537E-2</c:v>
                </c:pt>
                <c:pt idx="479">
                  <c:v>4.8668981478840578E-2</c:v>
                </c:pt>
                <c:pt idx="480">
                  <c:v>4.8761574071249925E-2</c:v>
                </c:pt>
                <c:pt idx="481">
                  <c:v>4.8865740740438923E-2</c:v>
                </c:pt>
                <c:pt idx="482">
                  <c:v>4.8969907409627922E-2</c:v>
                </c:pt>
                <c:pt idx="483">
                  <c:v>4.9074074071540963E-2</c:v>
                </c:pt>
                <c:pt idx="484">
                  <c:v>4.9178240740729962E-2</c:v>
                </c:pt>
                <c:pt idx="485">
                  <c:v>4.9270833333139308E-2</c:v>
                </c:pt>
                <c:pt idx="486">
                  <c:v>4.9375000002328306E-2</c:v>
                </c:pt>
                <c:pt idx="487">
                  <c:v>4.9479166664241347E-2</c:v>
                </c:pt>
                <c:pt idx="488">
                  <c:v>4.9583333333430346E-2</c:v>
                </c:pt>
                <c:pt idx="489">
                  <c:v>4.9675925925839692E-2</c:v>
                </c:pt>
                <c:pt idx="490">
                  <c:v>4.9780092595028691E-2</c:v>
                </c:pt>
                <c:pt idx="491">
                  <c:v>4.9884259256941732E-2</c:v>
                </c:pt>
                <c:pt idx="492">
                  <c:v>4.9988425926130731E-2</c:v>
                </c:pt>
                <c:pt idx="493">
                  <c:v>5.0092592595319729E-2</c:v>
                </c:pt>
                <c:pt idx="494">
                  <c:v>5.0185185187729076E-2</c:v>
                </c:pt>
                <c:pt idx="495">
                  <c:v>5.0289351849642117E-2</c:v>
                </c:pt>
                <c:pt idx="496">
                  <c:v>5.0393518518831115E-2</c:v>
                </c:pt>
                <c:pt idx="497">
                  <c:v>5.0497685188020114E-2</c:v>
                </c:pt>
                <c:pt idx="498">
                  <c:v>5.059027778042946E-2</c:v>
                </c:pt>
                <c:pt idx="499">
                  <c:v>5.0694444442342501E-2</c:v>
                </c:pt>
                <c:pt idx="500">
                  <c:v>5.07986111115315E-2</c:v>
                </c:pt>
                <c:pt idx="501">
                  <c:v>5.0902777780720498E-2</c:v>
                </c:pt>
                <c:pt idx="502">
                  <c:v>5.1006944442633539E-2</c:v>
                </c:pt>
                <c:pt idx="503">
                  <c:v>5.1099537035042886E-2</c:v>
                </c:pt>
                <c:pt idx="504">
                  <c:v>5.1203703704231884E-2</c:v>
                </c:pt>
                <c:pt idx="505">
                  <c:v>5.1307870373420883E-2</c:v>
                </c:pt>
                <c:pt idx="506">
                  <c:v>5.1412037035333924E-2</c:v>
                </c:pt>
                <c:pt idx="507">
                  <c:v>5.150462962774327E-2</c:v>
                </c:pt>
                <c:pt idx="508">
                  <c:v>5.1608796296932269E-2</c:v>
                </c:pt>
                <c:pt idx="509">
                  <c:v>5.1712962966121268E-2</c:v>
                </c:pt>
                <c:pt idx="510">
                  <c:v>5.1817129628034309E-2</c:v>
                </c:pt>
                <c:pt idx="511">
                  <c:v>5.1921296297223307E-2</c:v>
                </c:pt>
                <c:pt idx="512">
                  <c:v>5.2013888889632653E-2</c:v>
                </c:pt>
                <c:pt idx="513">
                  <c:v>5.2118055558821652E-2</c:v>
                </c:pt>
                <c:pt idx="514">
                  <c:v>5.2222222220734693E-2</c:v>
                </c:pt>
                <c:pt idx="515">
                  <c:v>5.2326388889923692E-2</c:v>
                </c:pt>
                <c:pt idx="516">
                  <c:v>5.2418981482333038E-2</c:v>
                </c:pt>
                <c:pt idx="517">
                  <c:v>5.2523148151522037E-2</c:v>
                </c:pt>
                <c:pt idx="518">
                  <c:v>5.2627314813435078E-2</c:v>
                </c:pt>
                <c:pt idx="519">
                  <c:v>5.2731481482624076E-2</c:v>
                </c:pt>
                <c:pt idx="520">
                  <c:v>5.2835648151813075E-2</c:v>
                </c:pt>
                <c:pt idx="521">
                  <c:v>5.2928240744222421E-2</c:v>
                </c:pt>
                <c:pt idx="522">
                  <c:v>5.3032407406135462E-2</c:v>
                </c:pt>
                <c:pt idx="523">
                  <c:v>5.3136574075324461E-2</c:v>
                </c:pt>
                <c:pt idx="524">
                  <c:v>5.324074074451346E-2</c:v>
                </c:pt>
                <c:pt idx="525">
                  <c:v>5.3333333336922806E-2</c:v>
                </c:pt>
                <c:pt idx="526">
                  <c:v>5.3437499998835847E-2</c:v>
                </c:pt>
                <c:pt idx="527">
                  <c:v>5.3541666668024845E-2</c:v>
                </c:pt>
                <c:pt idx="528">
                  <c:v>5.3645833329937886E-2</c:v>
                </c:pt>
                <c:pt idx="529">
                  <c:v>5.3749999999126885E-2</c:v>
                </c:pt>
                <c:pt idx="530">
                  <c:v>5.3842592591536231E-2</c:v>
                </c:pt>
                <c:pt idx="531">
                  <c:v>5.394675926072523E-2</c:v>
                </c:pt>
                <c:pt idx="532">
                  <c:v>5.4050925922638271E-2</c:v>
                </c:pt>
                <c:pt idx="533">
                  <c:v>5.415509259182727E-2</c:v>
                </c:pt>
                <c:pt idx="534">
                  <c:v>5.4259259261016268E-2</c:v>
                </c:pt>
                <c:pt idx="535">
                  <c:v>5.4351851853425615E-2</c:v>
                </c:pt>
                <c:pt idx="536">
                  <c:v>5.4456018515338656E-2</c:v>
                </c:pt>
                <c:pt idx="537">
                  <c:v>5.4560185184527654E-2</c:v>
                </c:pt>
                <c:pt idx="538">
                  <c:v>5.4664351853716653E-2</c:v>
                </c:pt>
                <c:pt idx="539">
                  <c:v>5.4756944446125999E-2</c:v>
                </c:pt>
                <c:pt idx="540">
                  <c:v>5.486111110803904E-2</c:v>
                </c:pt>
                <c:pt idx="541">
                  <c:v>5.4965277777228039E-2</c:v>
                </c:pt>
                <c:pt idx="542">
                  <c:v>5.5069444446417037E-2</c:v>
                </c:pt>
                <c:pt idx="543">
                  <c:v>5.5173611108330078E-2</c:v>
                </c:pt>
                <c:pt idx="544">
                  <c:v>5.5266203700739425E-2</c:v>
                </c:pt>
                <c:pt idx="545">
                  <c:v>5.5370370369928423E-2</c:v>
                </c:pt>
                <c:pt idx="546">
                  <c:v>5.5474537039117422E-2</c:v>
                </c:pt>
                <c:pt idx="547">
                  <c:v>5.5578703701030463E-2</c:v>
                </c:pt>
                <c:pt idx="548">
                  <c:v>5.5671296293439809E-2</c:v>
                </c:pt>
                <c:pt idx="549">
                  <c:v>5.5775462962628808E-2</c:v>
                </c:pt>
                <c:pt idx="550">
                  <c:v>5.5879629631817807E-2</c:v>
                </c:pt>
                <c:pt idx="551">
                  <c:v>5.5983796293730848E-2</c:v>
                </c:pt>
                <c:pt idx="552">
                  <c:v>5.6087962962919846E-2</c:v>
                </c:pt>
                <c:pt idx="553">
                  <c:v>5.6180555555329192E-2</c:v>
                </c:pt>
                <c:pt idx="554">
                  <c:v>5.6284722224518191E-2</c:v>
                </c:pt>
                <c:pt idx="555">
                  <c:v>5.6388888886431232E-2</c:v>
                </c:pt>
                <c:pt idx="556">
                  <c:v>5.6493055555620231E-2</c:v>
                </c:pt>
                <c:pt idx="557">
                  <c:v>5.6585648148029577E-2</c:v>
                </c:pt>
                <c:pt idx="558">
                  <c:v>5.6689814817218576E-2</c:v>
                </c:pt>
                <c:pt idx="559">
                  <c:v>5.6793981479131617E-2</c:v>
                </c:pt>
                <c:pt idx="560">
                  <c:v>5.6898148148320615E-2</c:v>
                </c:pt>
                <c:pt idx="561">
                  <c:v>5.7002314817509614E-2</c:v>
                </c:pt>
                <c:pt idx="562">
                  <c:v>5.709490740991896E-2</c:v>
                </c:pt>
                <c:pt idx="563">
                  <c:v>5.7199074071832001E-2</c:v>
                </c:pt>
                <c:pt idx="564">
                  <c:v>5.7303240741021E-2</c:v>
                </c:pt>
                <c:pt idx="565">
                  <c:v>5.7407407410209998E-2</c:v>
                </c:pt>
                <c:pt idx="566">
                  <c:v>5.7500000002619345E-2</c:v>
                </c:pt>
                <c:pt idx="567">
                  <c:v>5.7604166664532386E-2</c:v>
                </c:pt>
                <c:pt idx="568">
                  <c:v>5.7708333333721384E-2</c:v>
                </c:pt>
                <c:pt idx="569">
                  <c:v>5.7812500002910383E-2</c:v>
                </c:pt>
                <c:pt idx="570">
                  <c:v>5.7916666664823424E-2</c:v>
                </c:pt>
                <c:pt idx="571">
                  <c:v>5.800925925723277E-2</c:v>
                </c:pt>
                <c:pt idx="572">
                  <c:v>5.8113425926421769E-2</c:v>
                </c:pt>
                <c:pt idx="573">
                  <c:v>5.8217592595610768E-2</c:v>
                </c:pt>
                <c:pt idx="574">
                  <c:v>5.8321759257523809E-2</c:v>
                </c:pt>
                <c:pt idx="575">
                  <c:v>5.8414351849933155E-2</c:v>
                </c:pt>
                <c:pt idx="576">
                  <c:v>5.8518518519122154E-2</c:v>
                </c:pt>
                <c:pt idx="577">
                  <c:v>5.8622685188311152E-2</c:v>
                </c:pt>
                <c:pt idx="578">
                  <c:v>5.8726851850224193E-2</c:v>
                </c:pt>
                <c:pt idx="579">
                  <c:v>5.8831018519413192E-2</c:v>
                </c:pt>
                <c:pt idx="580">
                  <c:v>5.8923611111822538E-2</c:v>
                </c:pt>
                <c:pt idx="581">
                  <c:v>5.9027777781011537E-2</c:v>
                </c:pt>
                <c:pt idx="582">
                  <c:v>5.9131944442924578E-2</c:v>
                </c:pt>
                <c:pt idx="583">
                  <c:v>5.9236111112113576E-2</c:v>
                </c:pt>
                <c:pt idx="584">
                  <c:v>5.9328703704522923E-2</c:v>
                </c:pt>
                <c:pt idx="585">
                  <c:v>5.9432870373711921E-2</c:v>
                </c:pt>
                <c:pt idx="586">
                  <c:v>5.9537037035624962E-2</c:v>
                </c:pt>
                <c:pt idx="587">
                  <c:v>5.9641203704813961E-2</c:v>
                </c:pt>
                <c:pt idx="588">
                  <c:v>5.974537037400296E-2</c:v>
                </c:pt>
                <c:pt idx="589">
                  <c:v>5.9837962966412306E-2</c:v>
                </c:pt>
                <c:pt idx="590">
                  <c:v>5.9942129628325347E-2</c:v>
                </c:pt>
                <c:pt idx="591">
                  <c:v>6.0046296297514345E-2</c:v>
                </c:pt>
                <c:pt idx="592">
                  <c:v>6.0150462966703344E-2</c:v>
                </c:pt>
                <c:pt idx="593">
                  <c:v>6.024305555911269E-2</c:v>
                </c:pt>
                <c:pt idx="594">
                  <c:v>6.0347222221025731E-2</c:v>
                </c:pt>
                <c:pt idx="595">
                  <c:v>6.045138889021473E-2</c:v>
                </c:pt>
                <c:pt idx="596">
                  <c:v>6.0555555552127771E-2</c:v>
                </c:pt>
                <c:pt idx="597">
                  <c:v>6.065972222131677E-2</c:v>
                </c:pt>
                <c:pt idx="598">
                  <c:v>6.0752314813726116E-2</c:v>
                </c:pt>
                <c:pt idx="599">
                  <c:v>6.0856481482915115E-2</c:v>
                </c:pt>
                <c:pt idx="600">
                  <c:v>6.0960648144828156E-2</c:v>
                </c:pt>
                <c:pt idx="601">
                  <c:v>6.1064814814017154E-2</c:v>
                </c:pt>
                <c:pt idx="602">
                  <c:v>6.1157407406426501E-2</c:v>
                </c:pt>
                <c:pt idx="603">
                  <c:v>6.1261574075615499E-2</c:v>
                </c:pt>
                <c:pt idx="604">
                  <c:v>6.136574073752854E-2</c:v>
                </c:pt>
                <c:pt idx="605">
                  <c:v>6.1469907406717539E-2</c:v>
                </c:pt>
                <c:pt idx="606">
                  <c:v>6.1574074075906537E-2</c:v>
                </c:pt>
                <c:pt idx="607">
                  <c:v>6.1666666668315884E-2</c:v>
                </c:pt>
                <c:pt idx="608">
                  <c:v>6.1770833330228925E-2</c:v>
                </c:pt>
                <c:pt idx="609">
                  <c:v>6.1874999999417923E-2</c:v>
                </c:pt>
                <c:pt idx="610">
                  <c:v>6.1979166668606922E-2</c:v>
                </c:pt>
                <c:pt idx="611">
                  <c:v>6.2071759261016268E-2</c:v>
                </c:pt>
                <c:pt idx="612">
                  <c:v>6.2175925922929309E-2</c:v>
                </c:pt>
                <c:pt idx="613">
                  <c:v>6.2280092592118308E-2</c:v>
                </c:pt>
                <c:pt idx="614">
                  <c:v>6.2384259261307307E-2</c:v>
                </c:pt>
                <c:pt idx="615">
                  <c:v>6.2488425923220348E-2</c:v>
                </c:pt>
                <c:pt idx="616">
                  <c:v>6.2581018515629694E-2</c:v>
                </c:pt>
                <c:pt idx="617">
                  <c:v>6.2685185184818693E-2</c:v>
                </c:pt>
                <c:pt idx="618">
                  <c:v>6.2789351854007691E-2</c:v>
                </c:pt>
                <c:pt idx="619">
                  <c:v>6.2893518515920732E-2</c:v>
                </c:pt>
                <c:pt idx="620">
                  <c:v>6.2986111108330078E-2</c:v>
                </c:pt>
                <c:pt idx="621">
                  <c:v>6.3090277777519077E-2</c:v>
                </c:pt>
                <c:pt idx="622">
                  <c:v>6.3194444446708076E-2</c:v>
                </c:pt>
                <c:pt idx="623">
                  <c:v>6.3298611108621117E-2</c:v>
                </c:pt>
                <c:pt idx="624">
                  <c:v>6.3402777777810115E-2</c:v>
                </c:pt>
                <c:pt idx="625">
                  <c:v>6.3495370370219462E-2</c:v>
                </c:pt>
                <c:pt idx="626">
                  <c:v>6.359953703940846E-2</c:v>
                </c:pt>
                <c:pt idx="627">
                  <c:v>6.3703703701321501E-2</c:v>
                </c:pt>
                <c:pt idx="628">
                  <c:v>6.38078703705105E-2</c:v>
                </c:pt>
                <c:pt idx="629">
                  <c:v>6.3912037039699499E-2</c:v>
                </c:pt>
                <c:pt idx="630">
                  <c:v>6.4004629632108845E-2</c:v>
                </c:pt>
                <c:pt idx="631">
                  <c:v>6.4108796294021886E-2</c:v>
                </c:pt>
                <c:pt idx="632">
                  <c:v>6.4212962963210884E-2</c:v>
                </c:pt>
                <c:pt idx="633">
                  <c:v>6.4317129632399883E-2</c:v>
                </c:pt>
                <c:pt idx="634">
                  <c:v>6.4409722224809229E-2</c:v>
                </c:pt>
                <c:pt idx="635">
                  <c:v>6.451388888672227E-2</c:v>
                </c:pt>
                <c:pt idx="636">
                  <c:v>6.4618055555911269E-2</c:v>
                </c:pt>
                <c:pt idx="637">
                  <c:v>6.4722222225100268E-2</c:v>
                </c:pt>
                <c:pt idx="638">
                  <c:v>6.4826388887013309E-2</c:v>
                </c:pt>
                <c:pt idx="639">
                  <c:v>6.4918981479422655E-2</c:v>
                </c:pt>
                <c:pt idx="640">
                  <c:v>6.5023148148611654E-2</c:v>
                </c:pt>
                <c:pt idx="641">
                  <c:v>6.5127314817800652E-2</c:v>
                </c:pt>
                <c:pt idx="642">
                  <c:v>6.5231481479713693E-2</c:v>
                </c:pt>
                <c:pt idx="643">
                  <c:v>6.532407407212304E-2</c:v>
                </c:pt>
                <c:pt idx="644">
                  <c:v>6.5428240741312038E-2</c:v>
                </c:pt>
                <c:pt idx="645">
                  <c:v>6.5532407410501037E-2</c:v>
                </c:pt>
                <c:pt idx="646">
                  <c:v>6.5636574072414078E-2</c:v>
                </c:pt>
                <c:pt idx="647">
                  <c:v>6.5740740741603076E-2</c:v>
                </c:pt>
                <c:pt idx="648">
                  <c:v>6.5833333334012423E-2</c:v>
                </c:pt>
                <c:pt idx="649">
                  <c:v>6.5937500003201421E-2</c:v>
                </c:pt>
                <c:pt idx="650">
                  <c:v>6.6041666665114462E-2</c:v>
                </c:pt>
                <c:pt idx="651">
                  <c:v>6.6145833334303461E-2</c:v>
                </c:pt>
                <c:pt idx="652">
                  <c:v>6.6238425926712807E-2</c:v>
                </c:pt>
                <c:pt idx="653">
                  <c:v>6.6342592595901806E-2</c:v>
                </c:pt>
                <c:pt idx="654">
                  <c:v>6.6446759257814847E-2</c:v>
                </c:pt>
                <c:pt idx="655">
                  <c:v>6.6550925927003846E-2</c:v>
                </c:pt>
                <c:pt idx="656">
                  <c:v>6.6655092596192844E-2</c:v>
                </c:pt>
                <c:pt idx="657">
                  <c:v>6.674768518860219E-2</c:v>
                </c:pt>
                <c:pt idx="658">
                  <c:v>6.6851851850515231E-2</c:v>
                </c:pt>
                <c:pt idx="659">
                  <c:v>6.695601851970423E-2</c:v>
                </c:pt>
                <c:pt idx="660">
                  <c:v>6.7060185188893229E-2</c:v>
                </c:pt>
                <c:pt idx="661">
                  <c:v>6.7152777781302575E-2</c:v>
                </c:pt>
                <c:pt idx="662">
                  <c:v>6.7256944443215616E-2</c:v>
                </c:pt>
                <c:pt idx="663">
                  <c:v>6.7361111112404615E-2</c:v>
                </c:pt>
                <c:pt idx="664">
                  <c:v>6.7465277774317656E-2</c:v>
                </c:pt>
                <c:pt idx="665">
                  <c:v>6.7569444443506654E-2</c:v>
                </c:pt>
                <c:pt idx="666">
                  <c:v>6.7662037035916001E-2</c:v>
                </c:pt>
                <c:pt idx="667">
                  <c:v>6.7766203705104999E-2</c:v>
                </c:pt>
                <c:pt idx="668">
                  <c:v>6.787037036701804E-2</c:v>
                </c:pt>
                <c:pt idx="669">
                  <c:v>6.7974537036207039E-2</c:v>
                </c:pt>
                <c:pt idx="670">
                  <c:v>6.8067129628616385E-2</c:v>
                </c:pt>
                <c:pt idx="671">
                  <c:v>6.8171296297805384E-2</c:v>
                </c:pt>
                <c:pt idx="672">
                  <c:v>6.8275462959718425E-2</c:v>
                </c:pt>
                <c:pt idx="673">
                  <c:v>6.8379629628907423E-2</c:v>
                </c:pt>
                <c:pt idx="674">
                  <c:v>6.8483796298096422E-2</c:v>
                </c:pt>
                <c:pt idx="675">
                  <c:v>6.8576388890505768E-2</c:v>
                </c:pt>
                <c:pt idx="676">
                  <c:v>6.8680555552418809E-2</c:v>
                </c:pt>
                <c:pt idx="677">
                  <c:v>6.8784722221607808E-2</c:v>
                </c:pt>
                <c:pt idx="678">
                  <c:v>6.8888888890796807E-2</c:v>
                </c:pt>
                <c:pt idx="679">
                  <c:v>6.8981481483206153E-2</c:v>
                </c:pt>
                <c:pt idx="680">
                  <c:v>6.9085648145119194E-2</c:v>
                </c:pt>
                <c:pt idx="681">
                  <c:v>6.9189814814308193E-2</c:v>
                </c:pt>
                <c:pt idx="682">
                  <c:v>6.9293981483497191E-2</c:v>
                </c:pt>
                <c:pt idx="683">
                  <c:v>6.9398148145410232E-2</c:v>
                </c:pt>
                <c:pt idx="684">
                  <c:v>6.9490740737819578E-2</c:v>
                </c:pt>
                <c:pt idx="685">
                  <c:v>6.9594907407008577E-2</c:v>
                </c:pt>
                <c:pt idx="686">
                  <c:v>6.9699074076197576E-2</c:v>
                </c:pt>
                <c:pt idx="687">
                  <c:v>6.9803240738110617E-2</c:v>
                </c:pt>
                <c:pt idx="688">
                  <c:v>6.9895833330519963E-2</c:v>
                </c:pt>
                <c:pt idx="689">
                  <c:v>6.9999999999708962E-2</c:v>
                </c:pt>
                <c:pt idx="690">
                  <c:v>7.010416666889796E-2</c:v>
                </c:pt>
                <c:pt idx="691">
                  <c:v>7.0208333330811001E-2</c:v>
                </c:pt>
                <c:pt idx="692">
                  <c:v>7.03125E-2</c:v>
                </c:pt>
                <c:pt idx="693">
                  <c:v>7.0405092592409346E-2</c:v>
                </c:pt>
                <c:pt idx="694">
                  <c:v>7.0509259261598345E-2</c:v>
                </c:pt>
                <c:pt idx="695">
                  <c:v>7.0613425923511386E-2</c:v>
                </c:pt>
                <c:pt idx="696">
                  <c:v>7.0717592592700385E-2</c:v>
                </c:pt>
                <c:pt idx="697">
                  <c:v>7.0810185185109731E-2</c:v>
                </c:pt>
                <c:pt idx="698">
                  <c:v>7.0914351854298729E-2</c:v>
                </c:pt>
                <c:pt idx="699">
                  <c:v>7.101851851621177E-2</c:v>
                </c:pt>
                <c:pt idx="700">
                  <c:v>7.1122685185400769E-2</c:v>
                </c:pt>
                <c:pt idx="701">
                  <c:v>7.1226851854589768E-2</c:v>
                </c:pt>
                <c:pt idx="702">
                  <c:v>7.1319444446999114E-2</c:v>
                </c:pt>
                <c:pt idx="703">
                  <c:v>7.1423611108912155E-2</c:v>
                </c:pt>
                <c:pt idx="704">
                  <c:v>7.1527777778101154E-2</c:v>
                </c:pt>
                <c:pt idx="705">
                  <c:v>7.1631944447290152E-2</c:v>
                </c:pt>
                <c:pt idx="706">
                  <c:v>7.1724537039699499E-2</c:v>
                </c:pt>
                <c:pt idx="707">
                  <c:v>7.182870370161254E-2</c:v>
                </c:pt>
                <c:pt idx="708">
                  <c:v>7.1932870370801538E-2</c:v>
                </c:pt>
                <c:pt idx="709">
                  <c:v>7.2037037039990537E-2</c:v>
                </c:pt>
                <c:pt idx="710">
                  <c:v>7.2141203701903578E-2</c:v>
                </c:pt>
                <c:pt idx="711">
                  <c:v>7.2233796294312924E-2</c:v>
                </c:pt>
                <c:pt idx="712">
                  <c:v>7.2337962963501923E-2</c:v>
                </c:pt>
                <c:pt idx="713">
                  <c:v>7.2442129632690921E-2</c:v>
                </c:pt>
                <c:pt idx="714">
                  <c:v>7.2546296294603962E-2</c:v>
                </c:pt>
                <c:pt idx="715">
                  <c:v>7.2638888887013309E-2</c:v>
                </c:pt>
                <c:pt idx="716">
                  <c:v>7.2743055556202307E-2</c:v>
                </c:pt>
              </c:numCache>
            </c:numRef>
          </c:xVal>
          <c:yVal>
            <c:numRef>
              <c:f>'672011220 PM'!$G$3:$G$789</c:f>
              <c:numCache>
                <c:formatCode>General</c:formatCode>
                <c:ptCount val="787"/>
                <c:pt idx="0">
                  <c:v>32.461652000000001</c:v>
                </c:pt>
                <c:pt idx="1">
                  <c:v>32.473851000000003</c:v>
                </c:pt>
                <c:pt idx="2">
                  <c:v>32.472107999999999</c:v>
                </c:pt>
                <c:pt idx="3">
                  <c:v>32.407626</c:v>
                </c:pt>
                <c:pt idx="4">
                  <c:v>32.461652000000001</c:v>
                </c:pt>
                <c:pt idx="5">
                  <c:v>32.405883000000003</c:v>
                </c:pt>
                <c:pt idx="6">
                  <c:v>32.447709000000003</c:v>
                </c:pt>
                <c:pt idx="7">
                  <c:v>32.468623000000001</c:v>
                </c:pt>
                <c:pt idx="8">
                  <c:v>32.459909000000003</c:v>
                </c:pt>
                <c:pt idx="9">
                  <c:v>32.400654000000003</c:v>
                </c:pt>
                <c:pt idx="10">
                  <c:v>32.482565000000001</c:v>
                </c:pt>
                <c:pt idx="11">
                  <c:v>32.473851000000003</c:v>
                </c:pt>
                <c:pt idx="12">
                  <c:v>32.425052999999998</c:v>
                </c:pt>
                <c:pt idx="13">
                  <c:v>32.418081999999998</c:v>
                </c:pt>
                <c:pt idx="14">
                  <c:v>32.459909000000003</c:v>
                </c:pt>
                <c:pt idx="15">
                  <c:v>32.428539000000001</c:v>
                </c:pt>
                <c:pt idx="16">
                  <c:v>32.449452000000001</c:v>
                </c:pt>
                <c:pt idx="17">
                  <c:v>32.438996000000003</c:v>
                </c:pt>
                <c:pt idx="18">
                  <c:v>32.447709000000003</c:v>
                </c:pt>
                <c:pt idx="19">
                  <c:v>32.419825000000003</c:v>
                </c:pt>
                <c:pt idx="20">
                  <c:v>32.472107999999999</c:v>
                </c:pt>
                <c:pt idx="21">
                  <c:v>32.438996000000003</c:v>
                </c:pt>
                <c:pt idx="22">
                  <c:v>32.444223999999998</c:v>
                </c:pt>
                <c:pt idx="23">
                  <c:v>32.465136999999999</c:v>
                </c:pt>
                <c:pt idx="24">
                  <c:v>32.426796000000003</c:v>
                </c:pt>
                <c:pt idx="25">
                  <c:v>32.491278999999999</c:v>
                </c:pt>
                <c:pt idx="26">
                  <c:v>32.449452000000001</c:v>
                </c:pt>
                <c:pt idx="27">
                  <c:v>32.520905999999997</c:v>
                </c:pt>
                <c:pt idx="28">
                  <c:v>32.491278999999999</c:v>
                </c:pt>
                <c:pt idx="29">
                  <c:v>32.541818999999997</c:v>
                </c:pt>
                <c:pt idx="30">
                  <c:v>32.486051000000003</c:v>
                </c:pt>
                <c:pt idx="31">
                  <c:v>32.421568000000001</c:v>
                </c:pt>
                <c:pt idx="32">
                  <c:v>32.489536000000001</c:v>
                </c:pt>
                <c:pt idx="33">
                  <c:v>32.501736000000001</c:v>
                </c:pt>
                <c:pt idx="34">
                  <c:v>32.461652000000001</c:v>
                </c:pt>
                <c:pt idx="35">
                  <c:v>32.498249999999999</c:v>
                </c:pt>
                <c:pt idx="36">
                  <c:v>32.479078999999999</c:v>
                </c:pt>
                <c:pt idx="37">
                  <c:v>32.531362999999999</c:v>
                </c:pt>
                <c:pt idx="38">
                  <c:v>32.513934999999996</c:v>
                </c:pt>
                <c:pt idx="39">
                  <c:v>32.463394000000001</c:v>
                </c:pt>
                <c:pt idx="40">
                  <c:v>32.508707000000001</c:v>
                </c:pt>
                <c:pt idx="41">
                  <c:v>32.423310999999998</c:v>
                </c:pt>
                <c:pt idx="42">
                  <c:v>32.531362999999999</c:v>
                </c:pt>
                <c:pt idx="43">
                  <c:v>32.494764000000004</c:v>
                </c:pt>
                <c:pt idx="44">
                  <c:v>32.489536000000001</c:v>
                </c:pt>
                <c:pt idx="45">
                  <c:v>32.520905999999997</c:v>
                </c:pt>
                <c:pt idx="46">
                  <c:v>32.536591000000001</c:v>
                </c:pt>
                <c:pt idx="47">
                  <c:v>32.470365999999999</c:v>
                </c:pt>
                <c:pt idx="48">
                  <c:v>32.505220999999999</c:v>
                </c:pt>
                <c:pt idx="49">
                  <c:v>32.472107999999999</c:v>
                </c:pt>
                <c:pt idx="50">
                  <c:v>32.499993000000003</c:v>
                </c:pt>
                <c:pt idx="51">
                  <c:v>32.578417999999999</c:v>
                </c:pt>
                <c:pt idx="52">
                  <c:v>32.576675000000002</c:v>
                </c:pt>
                <c:pt idx="53">
                  <c:v>32.510449000000001</c:v>
                </c:pt>
                <c:pt idx="54">
                  <c:v>32.564475999999999</c:v>
                </c:pt>
                <c:pt idx="55">
                  <c:v>32.564475999999999</c:v>
                </c:pt>
                <c:pt idx="56">
                  <c:v>32.559246999999999</c:v>
                </c:pt>
                <c:pt idx="57">
                  <c:v>32.599330999999999</c:v>
                </c:pt>
                <c:pt idx="58">
                  <c:v>32.670785000000002</c:v>
                </c:pt>
                <c:pt idx="59">
                  <c:v>32.571446999999999</c:v>
                </c:pt>
                <c:pt idx="60">
                  <c:v>32.615015999999997</c:v>
                </c:pt>
                <c:pt idx="61">
                  <c:v>32.616759000000002</c:v>
                </c:pt>
                <c:pt idx="62">
                  <c:v>32.658586</c:v>
                </c:pt>
                <c:pt idx="63">
                  <c:v>32.599330999999999</c:v>
                </c:pt>
                <c:pt idx="64">
                  <c:v>32.580160999999997</c:v>
                </c:pt>
                <c:pt idx="65">
                  <c:v>32.634186999999997</c:v>
                </c:pt>
                <c:pt idx="66">
                  <c:v>32.669041999999997</c:v>
                </c:pt>
                <c:pt idx="67">
                  <c:v>32.616759000000002</c:v>
                </c:pt>
                <c:pt idx="68">
                  <c:v>32.621986999999997</c:v>
                </c:pt>
                <c:pt idx="69">
                  <c:v>32.639415</c:v>
                </c:pt>
                <c:pt idx="70">
                  <c:v>32.698669000000002</c:v>
                </c:pt>
                <c:pt idx="71">
                  <c:v>32.602817000000002</c:v>
                </c:pt>
                <c:pt idx="72">
                  <c:v>32.674270999999997</c:v>
                </c:pt>
                <c:pt idx="73">
                  <c:v>32.670785000000002</c:v>
                </c:pt>
                <c:pt idx="74">
                  <c:v>32.656843000000002</c:v>
                </c:pt>
                <c:pt idx="75">
                  <c:v>32.653357</c:v>
                </c:pt>
                <c:pt idx="76">
                  <c:v>32.684727000000002</c:v>
                </c:pt>
                <c:pt idx="77">
                  <c:v>32.693441</c:v>
                </c:pt>
                <c:pt idx="78">
                  <c:v>32.667299</c:v>
                </c:pt>
                <c:pt idx="79">
                  <c:v>32.731782000000003</c:v>
                </c:pt>
                <c:pt idx="80">
                  <c:v>32.745724000000003</c:v>
                </c:pt>
                <c:pt idx="81">
                  <c:v>32.655099999999997</c:v>
                </c:pt>
                <c:pt idx="82">
                  <c:v>32.681241999999997</c:v>
                </c:pt>
                <c:pt idx="83">
                  <c:v>32.681241999999997</c:v>
                </c:pt>
                <c:pt idx="84">
                  <c:v>32.757924000000003</c:v>
                </c:pt>
                <c:pt idx="85">
                  <c:v>32.750953000000003</c:v>
                </c:pt>
                <c:pt idx="86">
                  <c:v>32.78058</c:v>
                </c:pt>
                <c:pt idx="87">
                  <c:v>32.773609</c:v>
                </c:pt>
                <c:pt idx="88">
                  <c:v>32.730038999999998</c:v>
                </c:pt>
                <c:pt idx="89">
                  <c:v>32.730038999999998</c:v>
                </c:pt>
                <c:pt idx="90">
                  <c:v>32.716096999999998</c:v>
                </c:pt>
                <c:pt idx="91">
                  <c:v>32.792779000000003</c:v>
                </c:pt>
                <c:pt idx="92">
                  <c:v>32.792779000000003</c:v>
                </c:pt>
                <c:pt idx="93">
                  <c:v>32.818921000000003</c:v>
                </c:pt>
                <c:pt idx="94">
                  <c:v>32.839834000000003</c:v>
                </c:pt>
                <c:pt idx="95">
                  <c:v>32.855519000000001</c:v>
                </c:pt>
                <c:pt idx="96">
                  <c:v>32.813693000000001</c:v>
                </c:pt>
                <c:pt idx="97">
                  <c:v>32.832863000000003</c:v>
                </c:pt>
                <c:pt idx="98">
                  <c:v>32.831121000000003</c:v>
                </c:pt>
                <c:pt idx="99">
                  <c:v>32.820664000000001</c:v>
                </c:pt>
                <c:pt idx="100">
                  <c:v>32.857261999999999</c:v>
                </c:pt>
                <c:pt idx="101">
                  <c:v>32.832863000000003</c:v>
                </c:pt>
                <c:pt idx="102">
                  <c:v>32.881661000000001</c:v>
                </c:pt>
                <c:pt idx="103">
                  <c:v>32.932201999999997</c:v>
                </c:pt>
                <c:pt idx="104">
                  <c:v>32.928716000000001</c:v>
                </c:pt>
                <c:pt idx="105">
                  <c:v>32.935687000000001</c:v>
                </c:pt>
                <c:pt idx="106">
                  <c:v>32.914774000000001</c:v>
                </c:pt>
                <c:pt idx="107">
                  <c:v>32.946143999999997</c:v>
                </c:pt>
                <c:pt idx="108">
                  <c:v>33.038511</c:v>
                </c:pt>
                <c:pt idx="109">
                  <c:v>32.961829000000002</c:v>
                </c:pt>
                <c:pt idx="110">
                  <c:v>33.000169999999997</c:v>
                </c:pt>
                <c:pt idx="111">
                  <c:v>33.026311999999997</c:v>
                </c:pt>
                <c:pt idx="112">
                  <c:v>33.073366999999998</c:v>
                </c:pt>
                <c:pt idx="113">
                  <c:v>33.059424</c:v>
                </c:pt>
                <c:pt idx="114">
                  <c:v>33.078595</c:v>
                </c:pt>
                <c:pt idx="115">
                  <c:v>33.198847000000001</c:v>
                </c:pt>
                <c:pt idx="116">
                  <c:v>33.141334999999998</c:v>
                </c:pt>
                <c:pt idx="117">
                  <c:v>33.089052000000002</c:v>
                </c:pt>
                <c:pt idx="118">
                  <c:v>33.184904000000003</c:v>
                </c:pt>
                <c:pt idx="119">
                  <c:v>33.137849000000003</c:v>
                </c:pt>
                <c:pt idx="120">
                  <c:v>33.177933000000003</c:v>
                </c:pt>
                <c:pt idx="121">
                  <c:v>33.247644000000001</c:v>
                </c:pt>
                <c:pt idx="122">
                  <c:v>33.224988000000003</c:v>
                </c:pt>
                <c:pt idx="123">
                  <c:v>33.308641999999999</c:v>
                </c:pt>
                <c:pt idx="124">
                  <c:v>33.319097999999997</c:v>
                </c:pt>
                <c:pt idx="125">
                  <c:v>33.251130000000003</c:v>
                </c:pt>
                <c:pt idx="126">
                  <c:v>33.371381999999997</c:v>
                </c:pt>
                <c:pt idx="127">
                  <c:v>33.395780999999999</c:v>
                </c:pt>
                <c:pt idx="128">
                  <c:v>33.432378999999997</c:v>
                </c:pt>
                <c:pt idx="129">
                  <c:v>33.430636</c:v>
                </c:pt>
                <c:pt idx="130">
                  <c:v>33.458520999999998</c:v>
                </c:pt>
                <c:pt idx="131">
                  <c:v>33.458520999999998</c:v>
                </c:pt>
                <c:pt idx="132">
                  <c:v>33.514288999999998</c:v>
                </c:pt>
                <c:pt idx="133">
                  <c:v>33.519517999999998</c:v>
                </c:pt>
                <c:pt idx="134">
                  <c:v>33.564830000000001</c:v>
                </c:pt>
                <c:pt idx="135">
                  <c:v>33.817532999999997</c:v>
                </c:pt>
                <c:pt idx="136">
                  <c:v>53.200707000000001</c:v>
                </c:pt>
                <c:pt idx="137">
                  <c:v>61.609610000000004</c:v>
                </c:pt>
                <c:pt idx="138">
                  <c:v>65.272929000000005</c:v>
                </c:pt>
                <c:pt idx="139">
                  <c:v>67.134215999999995</c:v>
                </c:pt>
                <c:pt idx="140">
                  <c:v>68.504039000000006</c:v>
                </c:pt>
                <c:pt idx="141">
                  <c:v>69.506135999999998</c:v>
                </c:pt>
                <c:pt idx="142">
                  <c:v>70.265986999999996</c:v>
                </c:pt>
                <c:pt idx="143">
                  <c:v>70.923013999999995</c:v>
                </c:pt>
                <c:pt idx="144">
                  <c:v>71.273313000000002</c:v>
                </c:pt>
                <c:pt idx="145">
                  <c:v>71.665437999999995</c:v>
                </c:pt>
                <c:pt idx="146">
                  <c:v>72.013992999999999</c:v>
                </c:pt>
                <c:pt idx="147">
                  <c:v>72.400890000000004</c:v>
                </c:pt>
                <c:pt idx="148">
                  <c:v>72.745959999999997</c:v>
                </c:pt>
                <c:pt idx="149">
                  <c:v>73.061402999999999</c:v>
                </c:pt>
                <c:pt idx="150">
                  <c:v>73.401244000000005</c:v>
                </c:pt>
                <c:pt idx="151">
                  <c:v>73.652203999999998</c:v>
                </c:pt>
                <c:pt idx="152">
                  <c:v>73.903164000000004</c:v>
                </c:pt>
                <c:pt idx="153">
                  <c:v>74.119269000000003</c:v>
                </c:pt>
                <c:pt idx="154">
                  <c:v>74.324916999999999</c:v>
                </c:pt>
                <c:pt idx="155">
                  <c:v>74.488737999999998</c:v>
                </c:pt>
                <c:pt idx="156">
                  <c:v>74.730984000000007</c:v>
                </c:pt>
                <c:pt idx="157">
                  <c:v>75.025513000000004</c:v>
                </c:pt>
                <c:pt idx="158">
                  <c:v>75.189334000000002</c:v>
                </c:pt>
                <c:pt idx="159">
                  <c:v>75.361868999999999</c:v>
                </c:pt>
                <c:pt idx="160">
                  <c:v>75.588431</c:v>
                </c:pt>
                <c:pt idx="161">
                  <c:v>75.783621999999994</c:v>
                </c:pt>
                <c:pt idx="162">
                  <c:v>75.923044000000004</c:v>
                </c:pt>
                <c:pt idx="163">
                  <c:v>76.085121999999998</c:v>
                </c:pt>
                <c:pt idx="164">
                  <c:v>76.240228999999999</c:v>
                </c:pt>
                <c:pt idx="165">
                  <c:v>76.381394</c:v>
                </c:pt>
                <c:pt idx="166">
                  <c:v>76.531272999999999</c:v>
                </c:pt>
                <c:pt idx="167">
                  <c:v>76.621898000000002</c:v>
                </c:pt>
                <c:pt idx="168">
                  <c:v>76.806631999999993</c:v>
                </c:pt>
                <c:pt idx="169">
                  <c:v>76.932112000000004</c:v>
                </c:pt>
                <c:pt idx="170">
                  <c:v>77.029707999999999</c:v>
                </c:pt>
                <c:pt idx="171">
                  <c:v>77.149958999999996</c:v>
                </c:pt>
                <c:pt idx="172">
                  <c:v>77.230126999999996</c:v>
                </c:pt>
                <c:pt idx="173">
                  <c:v>77.233613000000005</c:v>
                </c:pt>
                <c:pt idx="174">
                  <c:v>77.244068999999996</c:v>
                </c:pt>
                <c:pt idx="175">
                  <c:v>77.226641999999998</c:v>
                </c:pt>
                <c:pt idx="176">
                  <c:v>77.209214000000003</c:v>
                </c:pt>
                <c:pt idx="177">
                  <c:v>77.252782999999994</c:v>
                </c:pt>
                <c:pt idx="178">
                  <c:v>77.235355999999996</c:v>
                </c:pt>
                <c:pt idx="179">
                  <c:v>77.268467999999999</c:v>
                </c:pt>
                <c:pt idx="180">
                  <c:v>77.305066999999994</c:v>
                </c:pt>
                <c:pt idx="181">
                  <c:v>77.451459999999997</c:v>
                </c:pt>
                <c:pt idx="182">
                  <c:v>77.610052999999994</c:v>
                </c:pt>
                <c:pt idx="183">
                  <c:v>77.751217999999994</c:v>
                </c:pt>
                <c:pt idx="184">
                  <c:v>77.766902999999999</c:v>
                </c:pt>
                <c:pt idx="185">
                  <c:v>77.932467000000003</c:v>
                </c:pt>
                <c:pt idx="186">
                  <c:v>77.932467000000003</c:v>
                </c:pt>
                <c:pt idx="187">
                  <c:v>78.002178000000001</c:v>
                </c:pt>
                <c:pt idx="188">
                  <c:v>78.075373999999996</c:v>
                </c:pt>
                <c:pt idx="189">
                  <c:v>78.146827999999999</c:v>
                </c:pt>
                <c:pt idx="190">
                  <c:v>78.230481999999995</c:v>
                </c:pt>
                <c:pt idx="191">
                  <c:v>78.272307999999995</c:v>
                </c:pt>
                <c:pt idx="192">
                  <c:v>78.362932999999998</c:v>
                </c:pt>
                <c:pt idx="193">
                  <c:v>78.380360999999994</c:v>
                </c:pt>
                <c:pt idx="194">
                  <c:v>78.396045999999998</c:v>
                </c:pt>
                <c:pt idx="195">
                  <c:v>78.484926999999999</c:v>
                </c:pt>
                <c:pt idx="196">
                  <c:v>78.565094999999999</c:v>
                </c:pt>
                <c:pt idx="197">
                  <c:v>78.577293999999995</c:v>
                </c:pt>
                <c:pt idx="198">
                  <c:v>78.676632999999995</c:v>
                </c:pt>
                <c:pt idx="199">
                  <c:v>78.653976999999998</c:v>
                </c:pt>
                <c:pt idx="200">
                  <c:v>78.697546000000003</c:v>
                </c:pt>
                <c:pt idx="201">
                  <c:v>78.713230999999993</c:v>
                </c:pt>
                <c:pt idx="202">
                  <c:v>78.669662000000002</c:v>
                </c:pt>
                <c:pt idx="203">
                  <c:v>78.784684999999996</c:v>
                </c:pt>
                <c:pt idx="204">
                  <c:v>78.809083999999999</c:v>
                </c:pt>
                <c:pt idx="205">
                  <c:v>78.807340999999994</c:v>
                </c:pt>
                <c:pt idx="206">
                  <c:v>78.823025999999999</c:v>
                </c:pt>
                <c:pt idx="207">
                  <c:v>78.884022999999999</c:v>
                </c:pt>
                <c:pt idx="208">
                  <c:v>78.803855999999996</c:v>
                </c:pt>
                <c:pt idx="209">
                  <c:v>78.887508999999994</c:v>
                </c:pt>
                <c:pt idx="210">
                  <c:v>79.002532000000002</c:v>
                </c:pt>
                <c:pt idx="211">
                  <c:v>78.981618999999995</c:v>
                </c:pt>
                <c:pt idx="212">
                  <c:v>78.958962999999997</c:v>
                </c:pt>
                <c:pt idx="213">
                  <c:v>79.087928000000005</c:v>
                </c:pt>
                <c:pt idx="214">
                  <c:v>79.073986000000005</c:v>
                </c:pt>
                <c:pt idx="215">
                  <c:v>79.119298000000001</c:v>
                </c:pt>
                <c:pt idx="216">
                  <c:v>79.115813000000003</c:v>
                </c:pt>
                <c:pt idx="217">
                  <c:v>79.115813000000003</c:v>
                </c:pt>
                <c:pt idx="218">
                  <c:v>79.178552999999994</c:v>
                </c:pt>
                <c:pt idx="219">
                  <c:v>79.256978000000004</c:v>
                </c:pt>
                <c:pt idx="220">
                  <c:v>79.234322000000006</c:v>
                </c:pt>
                <c:pt idx="221">
                  <c:v>79.277890999999997</c:v>
                </c:pt>
                <c:pt idx="222">
                  <c:v>79.267433999999994</c:v>
                </c:pt>
                <c:pt idx="223">
                  <c:v>79.284862000000004</c:v>
                </c:pt>
                <c:pt idx="224">
                  <c:v>79.328432000000006</c:v>
                </c:pt>
                <c:pt idx="225">
                  <c:v>79.398143000000005</c:v>
                </c:pt>
                <c:pt idx="226">
                  <c:v>79.389429000000007</c:v>
                </c:pt>
                <c:pt idx="227">
                  <c:v>79.359802000000002</c:v>
                </c:pt>
                <c:pt idx="228">
                  <c:v>79.415571</c:v>
                </c:pt>
                <c:pt idx="229">
                  <c:v>79.432997999999998</c:v>
                </c:pt>
                <c:pt idx="230">
                  <c:v>79.497480999999993</c:v>
                </c:pt>
                <c:pt idx="231">
                  <c:v>79.558477999999994</c:v>
                </c:pt>
                <c:pt idx="232">
                  <c:v>79.410342</c:v>
                </c:pt>
                <c:pt idx="233">
                  <c:v>79.204694000000003</c:v>
                </c:pt>
                <c:pt idx="234">
                  <c:v>78.497127000000006</c:v>
                </c:pt>
                <c:pt idx="235">
                  <c:v>79.234322000000006</c:v>
                </c:pt>
                <c:pt idx="236">
                  <c:v>79.333659999999995</c:v>
                </c:pt>
                <c:pt idx="237">
                  <c:v>79.385942999999997</c:v>
                </c:pt>
                <c:pt idx="238">
                  <c:v>79.331917000000004</c:v>
                </c:pt>
                <c:pt idx="239">
                  <c:v>79.356316000000007</c:v>
                </c:pt>
                <c:pt idx="240">
                  <c:v>79.330174</c:v>
                </c:pt>
                <c:pt idx="241">
                  <c:v>79.392914000000005</c:v>
                </c:pt>
                <c:pt idx="242">
                  <c:v>79.370258000000007</c:v>
                </c:pt>
                <c:pt idx="243">
                  <c:v>79.366772999999995</c:v>
                </c:pt>
                <c:pt idx="244">
                  <c:v>79.478311000000005</c:v>
                </c:pt>
                <c:pt idx="245">
                  <c:v>79.460882999999995</c:v>
                </c:pt>
                <c:pt idx="246">
                  <c:v>79.502708999999996</c:v>
                </c:pt>
                <c:pt idx="247">
                  <c:v>79.532336999999998</c:v>
                </c:pt>
                <c:pt idx="248">
                  <c:v>79.507937999999996</c:v>
                </c:pt>
                <c:pt idx="249">
                  <c:v>79.633418000000006</c:v>
                </c:pt>
                <c:pt idx="250">
                  <c:v>79.661302000000006</c:v>
                </c:pt>
                <c:pt idx="251">
                  <c:v>79.704871999999995</c:v>
                </c:pt>
                <c:pt idx="252">
                  <c:v>79.666531000000006</c:v>
                </c:pt>
                <c:pt idx="253">
                  <c:v>79.739727000000002</c:v>
                </c:pt>
                <c:pt idx="254">
                  <c:v>79.851264999999998</c:v>
                </c:pt>
                <c:pt idx="255">
                  <c:v>79.797239000000005</c:v>
                </c:pt>
                <c:pt idx="256">
                  <c:v>79.868692999999993</c:v>
                </c:pt>
                <c:pt idx="257">
                  <c:v>79.908777000000001</c:v>
                </c:pt>
                <c:pt idx="258">
                  <c:v>79.910518999999994</c:v>
                </c:pt>
                <c:pt idx="259">
                  <c:v>79.914005000000003</c:v>
                </c:pt>
                <c:pt idx="260">
                  <c:v>79.910518999999994</c:v>
                </c:pt>
                <c:pt idx="261">
                  <c:v>80.032514000000006</c:v>
                </c:pt>
                <c:pt idx="262">
                  <c:v>80.056912999999994</c:v>
                </c:pt>
                <c:pt idx="263">
                  <c:v>80.081311999999997</c:v>
                </c:pt>
                <c:pt idx="264">
                  <c:v>80.161479</c:v>
                </c:pt>
                <c:pt idx="265">
                  <c:v>80.142308999999997</c:v>
                </c:pt>
                <c:pt idx="266">
                  <c:v>80.212019999999995</c:v>
                </c:pt>
                <c:pt idx="267">
                  <c:v>80.276503000000005</c:v>
                </c:pt>
                <c:pt idx="268">
                  <c:v>80.286958999999996</c:v>
                </c:pt>
                <c:pt idx="269">
                  <c:v>80.340986000000001</c:v>
                </c:pt>
                <c:pt idx="270">
                  <c:v>80.361898999999994</c:v>
                </c:pt>
                <c:pt idx="271">
                  <c:v>80.304387000000006</c:v>
                </c:pt>
                <c:pt idx="272">
                  <c:v>80.346214000000003</c:v>
                </c:pt>
                <c:pt idx="273">
                  <c:v>80.449038000000002</c:v>
                </c:pt>
                <c:pt idx="274">
                  <c:v>80.374098000000004</c:v>
                </c:pt>
                <c:pt idx="275">
                  <c:v>80.445552000000006</c:v>
                </c:pt>
                <c:pt idx="276">
                  <c:v>80.508291999999997</c:v>
                </c:pt>
                <c:pt idx="277">
                  <c:v>80.468208000000004</c:v>
                </c:pt>
                <c:pt idx="278">
                  <c:v>80.541404999999997</c:v>
                </c:pt>
                <c:pt idx="279">
                  <c:v>80.527462999999997</c:v>
                </c:pt>
                <c:pt idx="280">
                  <c:v>80.544891000000007</c:v>
                </c:pt>
                <c:pt idx="281">
                  <c:v>80.572774999999993</c:v>
                </c:pt>
                <c:pt idx="282">
                  <c:v>80.607630999999998</c:v>
                </c:pt>
                <c:pt idx="283">
                  <c:v>80.656428000000005</c:v>
                </c:pt>
                <c:pt idx="284">
                  <c:v>80.694768999999994</c:v>
                </c:pt>
                <c:pt idx="285">
                  <c:v>80.600658999999993</c:v>
                </c:pt>
                <c:pt idx="286">
                  <c:v>80.659914000000001</c:v>
                </c:pt>
                <c:pt idx="287">
                  <c:v>80.642486000000005</c:v>
                </c:pt>
                <c:pt idx="288">
                  <c:v>80.736596000000006</c:v>
                </c:pt>
                <c:pt idx="289">
                  <c:v>80.781908000000001</c:v>
                </c:pt>
                <c:pt idx="290">
                  <c:v>80.818506999999997</c:v>
                </c:pt>
                <c:pt idx="291">
                  <c:v>80.752280999999996</c:v>
                </c:pt>
                <c:pt idx="292">
                  <c:v>80.835933999999995</c:v>
                </c:pt>
                <c:pt idx="293">
                  <c:v>80.862076000000002</c:v>
                </c:pt>
                <c:pt idx="294">
                  <c:v>80.877761000000007</c:v>
                </c:pt>
                <c:pt idx="295">
                  <c:v>80.860332999999997</c:v>
                </c:pt>
                <c:pt idx="296">
                  <c:v>80.900417000000004</c:v>
                </c:pt>
                <c:pt idx="297">
                  <c:v>80.956186000000002</c:v>
                </c:pt>
                <c:pt idx="298">
                  <c:v>80.980585000000005</c:v>
                </c:pt>
                <c:pt idx="299">
                  <c:v>81.004983999999993</c:v>
                </c:pt>
                <c:pt idx="300">
                  <c:v>80.998013</c:v>
                </c:pt>
                <c:pt idx="301">
                  <c:v>81.076437999999996</c:v>
                </c:pt>
                <c:pt idx="302">
                  <c:v>81.062495999999996</c:v>
                </c:pt>
                <c:pt idx="303">
                  <c:v>81.055524000000005</c:v>
                </c:pt>
                <c:pt idx="304">
                  <c:v>81.149634000000006</c:v>
                </c:pt>
                <c:pt idx="305">
                  <c:v>81.168805000000006</c:v>
                </c:pt>
                <c:pt idx="306">
                  <c:v>81.163577000000004</c:v>
                </c:pt>
                <c:pt idx="307">
                  <c:v>81.203660999999997</c:v>
                </c:pt>
                <c:pt idx="308">
                  <c:v>81.229802000000007</c:v>
                </c:pt>
                <c:pt idx="309">
                  <c:v>81.243744000000007</c:v>
                </c:pt>
                <c:pt idx="310">
                  <c:v>81.283828</c:v>
                </c:pt>
                <c:pt idx="311">
                  <c:v>81.313456000000002</c:v>
                </c:pt>
                <c:pt idx="312">
                  <c:v>81.323912000000007</c:v>
                </c:pt>
                <c:pt idx="313">
                  <c:v>81.376195999999993</c:v>
                </c:pt>
                <c:pt idx="314">
                  <c:v>81.418021999999993</c:v>
                </c:pt>
                <c:pt idx="315">
                  <c:v>81.431963999999994</c:v>
                </c:pt>
                <c:pt idx="316">
                  <c:v>81.442420999999996</c:v>
                </c:pt>
                <c:pt idx="317">
                  <c:v>81.466819999999998</c:v>
                </c:pt>
                <c:pt idx="318">
                  <c:v>81.498189999999994</c:v>
                </c:pt>
                <c:pt idx="319">
                  <c:v>81.473791000000006</c:v>
                </c:pt>
                <c:pt idx="320">
                  <c:v>81.494703999999999</c:v>
                </c:pt>
                <c:pt idx="321">
                  <c:v>81.594042999999999</c:v>
                </c:pt>
                <c:pt idx="322">
                  <c:v>81.625412999999995</c:v>
                </c:pt>
                <c:pt idx="323">
                  <c:v>81.667238999999995</c:v>
                </c:pt>
                <c:pt idx="324">
                  <c:v>81.724750999999998</c:v>
                </c:pt>
                <c:pt idx="325">
                  <c:v>81.709066000000007</c:v>
                </c:pt>
                <c:pt idx="326">
                  <c:v>81.789233999999993</c:v>
                </c:pt>
                <c:pt idx="327">
                  <c:v>81.794461999999996</c:v>
                </c:pt>
                <c:pt idx="328">
                  <c:v>81.796205</c:v>
                </c:pt>
                <c:pt idx="329">
                  <c:v>81.897285999999994</c:v>
                </c:pt>
                <c:pt idx="330">
                  <c:v>81.899028999999999</c:v>
                </c:pt>
                <c:pt idx="331">
                  <c:v>81.923428000000001</c:v>
                </c:pt>
                <c:pt idx="332">
                  <c:v>81.942598000000004</c:v>
                </c:pt>
                <c:pt idx="333">
                  <c:v>82.019281000000007</c:v>
                </c:pt>
                <c:pt idx="334">
                  <c:v>81.998367000000002</c:v>
                </c:pt>
                <c:pt idx="335">
                  <c:v>82.090733999999998</c:v>
                </c:pt>
                <c:pt idx="336">
                  <c:v>82.092477000000002</c:v>
                </c:pt>
                <c:pt idx="337">
                  <c:v>82.139532000000003</c:v>
                </c:pt>
                <c:pt idx="338">
                  <c:v>82.233642000000003</c:v>
                </c:pt>
                <c:pt idx="339">
                  <c:v>82.266755000000003</c:v>
                </c:pt>
                <c:pt idx="340">
                  <c:v>82.219700000000003</c:v>
                </c:pt>
                <c:pt idx="341">
                  <c:v>82.240612999999996</c:v>
                </c:pt>
                <c:pt idx="342">
                  <c:v>82.324267000000006</c:v>
                </c:pt>
                <c:pt idx="343">
                  <c:v>82.385264000000006</c:v>
                </c:pt>
                <c:pt idx="344">
                  <c:v>82.338209000000006</c:v>
                </c:pt>
                <c:pt idx="345">
                  <c:v>82.383521000000002</c:v>
                </c:pt>
                <c:pt idx="346">
                  <c:v>82.484601999999995</c:v>
                </c:pt>
                <c:pt idx="347">
                  <c:v>82.517714999999995</c:v>
                </c:pt>
                <c:pt idx="348">
                  <c:v>82.512486999999993</c:v>
                </c:pt>
                <c:pt idx="349">
                  <c:v>82.624024000000006</c:v>
                </c:pt>
                <c:pt idx="350">
                  <c:v>82.672821999999996</c:v>
                </c:pt>
                <c:pt idx="351">
                  <c:v>82.697220999999999</c:v>
                </c:pt>
                <c:pt idx="352">
                  <c:v>82.742532999999995</c:v>
                </c:pt>
                <c:pt idx="353">
                  <c:v>82.756476000000006</c:v>
                </c:pt>
                <c:pt idx="354">
                  <c:v>82.817473000000007</c:v>
                </c:pt>
                <c:pt idx="355">
                  <c:v>82.892411999999993</c:v>
                </c:pt>
                <c:pt idx="356">
                  <c:v>82.935981999999996</c:v>
                </c:pt>
                <c:pt idx="357">
                  <c:v>82.993493000000001</c:v>
                </c:pt>
                <c:pt idx="358">
                  <c:v>83.103288000000006</c:v>
                </c:pt>
                <c:pt idx="359">
                  <c:v>83.089346000000006</c:v>
                </c:pt>
                <c:pt idx="360">
                  <c:v>83.141628999999995</c:v>
                </c:pt>
                <c:pt idx="361">
                  <c:v>83.185198999999997</c:v>
                </c:pt>
                <c:pt idx="362">
                  <c:v>83.275823000000003</c:v>
                </c:pt>
                <c:pt idx="363">
                  <c:v>83.261881000000002</c:v>
                </c:pt>
                <c:pt idx="364">
                  <c:v>83.408274000000006</c:v>
                </c:pt>
                <c:pt idx="365">
                  <c:v>83.396074999999996</c:v>
                </c:pt>
                <c:pt idx="366">
                  <c:v>83.535497000000007</c:v>
                </c:pt>
                <c:pt idx="367">
                  <c:v>83.559895999999995</c:v>
                </c:pt>
                <c:pt idx="368">
                  <c:v>83.537239999999997</c:v>
                </c:pt>
                <c:pt idx="369">
                  <c:v>83.622636</c:v>
                </c:pt>
                <c:pt idx="370">
                  <c:v>83.697575999999998</c:v>
                </c:pt>
                <c:pt idx="371">
                  <c:v>83.828283999999996</c:v>
                </c:pt>
                <c:pt idx="372">
                  <c:v>83.908451999999997</c:v>
                </c:pt>
                <c:pt idx="373">
                  <c:v>83.871853000000002</c:v>
                </c:pt>
                <c:pt idx="374">
                  <c:v>83.969448999999997</c:v>
                </c:pt>
                <c:pt idx="375">
                  <c:v>83.992104999999995</c:v>
                </c:pt>
                <c:pt idx="376">
                  <c:v>84.128041999999994</c:v>
                </c:pt>
                <c:pt idx="377">
                  <c:v>84.126299000000003</c:v>
                </c:pt>
                <c:pt idx="378">
                  <c:v>84.236093999999994</c:v>
                </c:pt>
                <c:pt idx="379">
                  <c:v>84.230866000000006</c:v>
                </c:pt>
                <c:pt idx="380">
                  <c:v>84.263977999999994</c:v>
                </c:pt>
                <c:pt idx="381">
                  <c:v>84.328461000000004</c:v>
                </c:pt>
                <c:pt idx="382">
                  <c:v>84.394687000000005</c:v>
                </c:pt>
                <c:pt idx="383">
                  <c:v>84.518423999999996</c:v>
                </c:pt>
                <c:pt idx="384">
                  <c:v>84.572450000000003</c:v>
                </c:pt>
                <c:pt idx="385">
                  <c:v>84.609048000000001</c:v>
                </c:pt>
                <c:pt idx="386">
                  <c:v>84.685731000000004</c:v>
                </c:pt>
                <c:pt idx="387">
                  <c:v>84.689216000000002</c:v>
                </c:pt>
                <c:pt idx="388">
                  <c:v>84.654360999999994</c:v>
                </c:pt>
                <c:pt idx="389">
                  <c:v>84.718843000000007</c:v>
                </c:pt>
                <c:pt idx="390">
                  <c:v>84.805982</c:v>
                </c:pt>
                <c:pt idx="391">
                  <c:v>84.894863999999998</c:v>
                </c:pt>
                <c:pt idx="392">
                  <c:v>84.941918999999999</c:v>
                </c:pt>
                <c:pt idx="393">
                  <c:v>84.994202000000001</c:v>
                </c:pt>
                <c:pt idx="394">
                  <c:v>85.103997000000007</c:v>
                </c:pt>
                <c:pt idx="395">
                  <c:v>85.133623999999998</c:v>
                </c:pt>
                <c:pt idx="396">
                  <c:v>85.138852999999997</c:v>
                </c:pt>
                <c:pt idx="397">
                  <c:v>85.213791999999998</c:v>
                </c:pt>
                <c:pt idx="398">
                  <c:v>85.274788999999998</c:v>
                </c:pt>
                <c:pt idx="399">
                  <c:v>85.379356000000001</c:v>
                </c:pt>
                <c:pt idx="400">
                  <c:v>85.389813000000004</c:v>
                </c:pt>
                <c:pt idx="401">
                  <c:v>85.435124999999999</c:v>
                </c:pt>
                <c:pt idx="402">
                  <c:v>85.508322000000007</c:v>
                </c:pt>
                <c:pt idx="403">
                  <c:v>85.585003999999998</c:v>
                </c:pt>
                <c:pt idx="404">
                  <c:v>85.572804000000005</c:v>
                </c:pt>
                <c:pt idx="405">
                  <c:v>85.680857000000003</c:v>
                </c:pt>
                <c:pt idx="406">
                  <c:v>85.712226999999999</c:v>
                </c:pt>
                <c:pt idx="407">
                  <c:v>85.710483999999994</c:v>
                </c:pt>
                <c:pt idx="408">
                  <c:v>85.738367999999994</c:v>
                </c:pt>
                <c:pt idx="409">
                  <c:v>85.767995999999997</c:v>
                </c:pt>
                <c:pt idx="410">
                  <c:v>85.830736000000002</c:v>
                </c:pt>
                <c:pt idx="411">
                  <c:v>85.855134000000007</c:v>
                </c:pt>
                <c:pt idx="412">
                  <c:v>85.919617000000002</c:v>
                </c:pt>
                <c:pt idx="413">
                  <c:v>85.926587999999995</c:v>
                </c:pt>
                <c:pt idx="414">
                  <c:v>85.982356999999993</c:v>
                </c:pt>
                <c:pt idx="415">
                  <c:v>86.083438000000001</c:v>
                </c:pt>
                <c:pt idx="416">
                  <c:v>86.078209999999999</c:v>
                </c:pt>
                <c:pt idx="417">
                  <c:v>86.181033999999997</c:v>
                </c:pt>
                <c:pt idx="418">
                  <c:v>86.167091999999997</c:v>
                </c:pt>
                <c:pt idx="419">
                  <c:v>86.212404000000006</c:v>
                </c:pt>
                <c:pt idx="420">
                  <c:v>86.189747999999994</c:v>
                </c:pt>
                <c:pt idx="421">
                  <c:v>86.275143999999997</c:v>
                </c:pt>
                <c:pt idx="422">
                  <c:v>86.299543</c:v>
                </c:pt>
                <c:pt idx="423">
                  <c:v>86.411080999999996</c:v>
                </c:pt>
                <c:pt idx="424">
                  <c:v>86.487763000000001</c:v>
                </c:pt>
                <c:pt idx="425">
                  <c:v>86.414565999999994</c:v>
                </c:pt>
                <c:pt idx="426">
                  <c:v>86.487763000000001</c:v>
                </c:pt>
                <c:pt idx="427">
                  <c:v>86.534818000000001</c:v>
                </c:pt>
                <c:pt idx="428">
                  <c:v>86.608013999999997</c:v>
                </c:pt>
                <c:pt idx="429">
                  <c:v>86.669011999999995</c:v>
                </c:pt>
                <c:pt idx="430">
                  <c:v>86.642870000000002</c:v>
                </c:pt>
                <c:pt idx="431">
                  <c:v>86.752664999999993</c:v>
                </c:pt>
                <c:pt idx="432">
                  <c:v>86.864203000000003</c:v>
                </c:pt>
                <c:pt idx="433">
                  <c:v>86.973997999999995</c:v>
                </c:pt>
                <c:pt idx="434">
                  <c:v>86.921713999999994</c:v>
                </c:pt>
                <c:pt idx="435">
                  <c:v>86.933914000000001</c:v>
                </c:pt>
                <c:pt idx="436">
                  <c:v>87.017567</c:v>
                </c:pt>
                <c:pt idx="437">
                  <c:v>87.052423000000005</c:v>
                </c:pt>
                <c:pt idx="438">
                  <c:v>87.202302000000003</c:v>
                </c:pt>
                <c:pt idx="439">
                  <c:v>87.177903000000001</c:v>
                </c:pt>
                <c:pt idx="440">
                  <c:v>87.256327999999996</c:v>
                </c:pt>
                <c:pt idx="441">
                  <c:v>87.240643000000006</c:v>
                </c:pt>
                <c:pt idx="442">
                  <c:v>87.291183000000004</c:v>
                </c:pt>
                <c:pt idx="443">
                  <c:v>87.352181000000002</c:v>
                </c:pt>
                <c:pt idx="444">
                  <c:v>87.343467000000004</c:v>
                </c:pt>
                <c:pt idx="445">
                  <c:v>87.425376999999997</c:v>
                </c:pt>
                <c:pt idx="446">
                  <c:v>87.458489999999998</c:v>
                </c:pt>
                <c:pt idx="447">
                  <c:v>87.578742000000005</c:v>
                </c:pt>
                <c:pt idx="448">
                  <c:v>87.573513000000005</c:v>
                </c:pt>
                <c:pt idx="449">
                  <c:v>87.601398000000003</c:v>
                </c:pt>
                <c:pt idx="450">
                  <c:v>87.660651999999999</c:v>
                </c:pt>
                <c:pt idx="451">
                  <c:v>87.718164000000002</c:v>
                </c:pt>
                <c:pt idx="452">
                  <c:v>87.786131999999995</c:v>
                </c:pt>
                <c:pt idx="453">
                  <c:v>87.777417999999997</c:v>
                </c:pt>
                <c:pt idx="454">
                  <c:v>87.880241999999996</c:v>
                </c:pt>
                <c:pt idx="455">
                  <c:v>87.904640999999998</c:v>
                </c:pt>
                <c:pt idx="456">
                  <c:v>88.003979000000001</c:v>
                </c:pt>
                <c:pt idx="457">
                  <c:v>88.071948000000006</c:v>
                </c:pt>
                <c:pt idx="458">
                  <c:v>88.087632999999997</c:v>
                </c:pt>
                <c:pt idx="459">
                  <c:v>88.162571999999997</c:v>
                </c:pt>
                <c:pt idx="460">
                  <c:v>88.206142</c:v>
                </c:pt>
                <c:pt idx="461">
                  <c:v>88.314194000000001</c:v>
                </c:pt>
                <c:pt idx="462">
                  <c:v>88.396103999999994</c:v>
                </c:pt>
                <c:pt idx="463">
                  <c:v>88.460587000000004</c:v>
                </c:pt>
                <c:pt idx="464">
                  <c:v>88.436188000000001</c:v>
                </c:pt>
                <c:pt idx="465">
                  <c:v>88.620923000000005</c:v>
                </c:pt>
                <c:pt idx="466">
                  <c:v>88.634865000000005</c:v>
                </c:pt>
                <c:pt idx="467">
                  <c:v>88.706318999999993</c:v>
                </c:pt>
                <c:pt idx="468">
                  <c:v>88.816113999999999</c:v>
                </c:pt>
                <c:pt idx="469">
                  <c:v>88.868397000000002</c:v>
                </c:pt>
                <c:pt idx="470">
                  <c:v>88.873626000000002</c:v>
                </c:pt>
                <c:pt idx="471">
                  <c:v>88.952050999999997</c:v>
                </c:pt>
                <c:pt idx="472">
                  <c:v>89.077530999999993</c:v>
                </c:pt>
                <c:pt idx="473">
                  <c:v>89.152469999999994</c:v>
                </c:pt>
                <c:pt idx="474">
                  <c:v>89.185582999999994</c:v>
                </c:pt>
                <c:pt idx="475">
                  <c:v>89.281435999999999</c:v>
                </c:pt>
                <c:pt idx="476">
                  <c:v>89.380774000000002</c:v>
                </c:pt>
                <c:pt idx="477">
                  <c:v>89.453970999999996</c:v>
                </c:pt>
                <c:pt idx="478">
                  <c:v>89.499283000000005</c:v>
                </c:pt>
                <c:pt idx="479">
                  <c:v>89.617791999999994</c:v>
                </c:pt>
                <c:pt idx="480">
                  <c:v>89.684016999999997</c:v>
                </c:pt>
                <c:pt idx="481">
                  <c:v>89.823438999999993</c:v>
                </c:pt>
                <c:pt idx="482">
                  <c:v>89.893151000000003</c:v>
                </c:pt>
                <c:pt idx="483">
                  <c:v>89.934977000000003</c:v>
                </c:pt>
                <c:pt idx="484">
                  <c:v>89.990746000000001</c:v>
                </c:pt>
                <c:pt idx="485">
                  <c:v>90.109255000000005</c:v>
                </c:pt>
                <c:pt idx="486">
                  <c:v>90.226021000000003</c:v>
                </c:pt>
                <c:pt idx="487">
                  <c:v>90.224277999999998</c:v>
                </c:pt>
                <c:pt idx="488">
                  <c:v>90.342787000000001</c:v>
                </c:pt>
                <c:pt idx="489">
                  <c:v>90.428183000000004</c:v>
                </c:pt>
                <c:pt idx="490">
                  <c:v>90.598975999999993</c:v>
                </c:pt>
                <c:pt idx="491">
                  <c:v>90.605947</c:v>
                </c:pt>
                <c:pt idx="492">
                  <c:v>90.693085999999994</c:v>
                </c:pt>
                <c:pt idx="493">
                  <c:v>90.809852000000006</c:v>
                </c:pt>
                <c:pt idx="494">
                  <c:v>90.841222000000002</c:v>
                </c:pt>
                <c:pt idx="495">
                  <c:v>90.900475999999998</c:v>
                </c:pt>
                <c:pt idx="496">
                  <c:v>91.029442000000003</c:v>
                </c:pt>
                <c:pt idx="497">
                  <c:v>91.073010999999994</c:v>
                </c:pt>
                <c:pt idx="498">
                  <c:v>91.174092000000002</c:v>
                </c:pt>
                <c:pt idx="499">
                  <c:v>91.360568999999998</c:v>
                </c:pt>
                <c:pt idx="500">
                  <c:v>91.377996999999993</c:v>
                </c:pt>
                <c:pt idx="501">
                  <c:v>91.409367000000003</c:v>
                </c:pt>
                <c:pt idx="502">
                  <c:v>91.552274999999995</c:v>
                </c:pt>
                <c:pt idx="503">
                  <c:v>91.552274999999995</c:v>
                </c:pt>
                <c:pt idx="504">
                  <c:v>91.669041000000007</c:v>
                </c:pt>
                <c:pt idx="505">
                  <c:v>91.804978000000006</c:v>
                </c:pt>
                <c:pt idx="506">
                  <c:v>91.822406000000001</c:v>
                </c:pt>
                <c:pt idx="507">
                  <c:v>91.994940999999997</c:v>
                </c:pt>
                <c:pt idx="508">
                  <c:v>92.052452000000002</c:v>
                </c:pt>
                <c:pt idx="509">
                  <c:v>92.097763999999998</c:v>
                </c:pt>
                <c:pt idx="510">
                  <c:v>92.184903000000006</c:v>
                </c:pt>
                <c:pt idx="511">
                  <c:v>92.275527999999994</c:v>
                </c:pt>
                <c:pt idx="512">
                  <c:v>92.292956000000004</c:v>
                </c:pt>
                <c:pt idx="513">
                  <c:v>92.352209999999999</c:v>
                </c:pt>
                <c:pt idx="514">
                  <c:v>92.486403999999993</c:v>
                </c:pt>
                <c:pt idx="515">
                  <c:v>92.521259000000001</c:v>
                </c:pt>
                <c:pt idx="516">
                  <c:v>92.545658000000003</c:v>
                </c:pt>
                <c:pt idx="517">
                  <c:v>92.618854999999996</c:v>
                </c:pt>
                <c:pt idx="518">
                  <c:v>92.761763000000002</c:v>
                </c:pt>
                <c:pt idx="519">
                  <c:v>92.768733999999995</c:v>
                </c:pt>
                <c:pt idx="520">
                  <c:v>92.854129999999998</c:v>
                </c:pt>
                <c:pt idx="521">
                  <c:v>92.949983000000003</c:v>
                </c:pt>
                <c:pt idx="522">
                  <c:v>92.918612999999993</c:v>
                </c:pt>
                <c:pt idx="523">
                  <c:v>92.916870000000003</c:v>
                </c:pt>
                <c:pt idx="524">
                  <c:v>93.047578000000001</c:v>
                </c:pt>
                <c:pt idx="525">
                  <c:v>93.101603999999995</c:v>
                </c:pt>
                <c:pt idx="526">
                  <c:v>93.153887999999995</c:v>
                </c:pt>
                <c:pt idx="527">
                  <c:v>93.204427999999993</c:v>
                </c:pt>
                <c:pt idx="528">
                  <c:v>93.258454</c:v>
                </c:pt>
                <c:pt idx="529">
                  <c:v>93.249741</c:v>
                </c:pt>
                <c:pt idx="530">
                  <c:v>93.315966000000003</c:v>
                </c:pt>
                <c:pt idx="531">
                  <c:v>93.364763999999994</c:v>
                </c:pt>
                <c:pt idx="532">
                  <c:v>93.342107999999996</c:v>
                </c:pt>
                <c:pt idx="533">
                  <c:v>93.375220999999996</c:v>
                </c:pt>
                <c:pt idx="534">
                  <c:v>93.497214999999997</c:v>
                </c:pt>
                <c:pt idx="535">
                  <c:v>93.469330999999997</c:v>
                </c:pt>
                <c:pt idx="536">
                  <c:v>93.532071000000002</c:v>
                </c:pt>
                <c:pt idx="537">
                  <c:v>93.542527000000007</c:v>
                </c:pt>
                <c:pt idx="538">
                  <c:v>93.596553</c:v>
                </c:pt>
                <c:pt idx="539">
                  <c:v>93.654065000000003</c:v>
                </c:pt>
                <c:pt idx="540">
                  <c:v>93.664522000000005</c:v>
                </c:pt>
                <c:pt idx="541">
                  <c:v>93.735975999999994</c:v>
                </c:pt>
                <c:pt idx="542">
                  <c:v>93.709834000000001</c:v>
                </c:pt>
                <c:pt idx="543">
                  <c:v>93.819629000000006</c:v>
                </c:pt>
                <c:pt idx="544">
                  <c:v>93.783030999999994</c:v>
                </c:pt>
                <c:pt idx="545">
                  <c:v>93.910252999999997</c:v>
                </c:pt>
                <c:pt idx="546">
                  <c:v>93.857969999999995</c:v>
                </c:pt>
                <c:pt idx="547">
                  <c:v>93.906768</c:v>
                </c:pt>
                <c:pt idx="548">
                  <c:v>93.896310999999997</c:v>
                </c:pt>
                <c:pt idx="549">
                  <c:v>94.013076999999996</c:v>
                </c:pt>
                <c:pt idx="550">
                  <c:v>94.039219000000003</c:v>
                </c:pt>
                <c:pt idx="551">
                  <c:v>94.103701999999998</c:v>
                </c:pt>
                <c:pt idx="552">
                  <c:v>94.143786000000006</c:v>
                </c:pt>
                <c:pt idx="553">
                  <c:v>94.082787999999994</c:v>
                </c:pt>
                <c:pt idx="554">
                  <c:v>94.162955999999994</c:v>
                </c:pt>
                <c:pt idx="555">
                  <c:v>94.201296999999997</c:v>
                </c:pt>
                <c:pt idx="556">
                  <c:v>94.255323000000004</c:v>
                </c:pt>
                <c:pt idx="557">
                  <c:v>94.269266000000002</c:v>
                </c:pt>
                <c:pt idx="558">
                  <c:v>94.277979000000002</c:v>
                </c:pt>
                <c:pt idx="559">
                  <c:v>94.338977</c:v>
                </c:pt>
                <c:pt idx="560">
                  <c:v>94.347690999999998</c:v>
                </c:pt>
                <c:pt idx="561">
                  <c:v>94.305864</c:v>
                </c:pt>
                <c:pt idx="562">
                  <c:v>94.433087</c:v>
                </c:pt>
                <c:pt idx="563">
                  <c:v>94.396488000000005</c:v>
                </c:pt>
                <c:pt idx="564">
                  <c:v>94.443543000000005</c:v>
                </c:pt>
                <c:pt idx="565">
                  <c:v>94.518483000000003</c:v>
                </c:pt>
                <c:pt idx="566">
                  <c:v>94.460971000000001</c:v>
                </c:pt>
                <c:pt idx="567">
                  <c:v>94.438315000000003</c:v>
                </c:pt>
                <c:pt idx="568">
                  <c:v>94.474913000000001</c:v>
                </c:pt>
                <c:pt idx="569">
                  <c:v>94.575993999999994</c:v>
                </c:pt>
                <c:pt idx="570">
                  <c:v>94.556824000000006</c:v>
                </c:pt>
                <c:pt idx="571">
                  <c:v>94.542882000000006</c:v>
                </c:pt>
                <c:pt idx="572">
                  <c:v>94.558566999999996</c:v>
                </c:pt>
                <c:pt idx="573">
                  <c:v>94.684047000000007</c:v>
                </c:pt>
                <c:pt idx="574">
                  <c:v>94.645706000000004</c:v>
                </c:pt>
                <c:pt idx="575">
                  <c:v>94.762472000000002</c:v>
                </c:pt>
                <c:pt idx="576">
                  <c:v>94.703216999999995</c:v>
                </c:pt>
                <c:pt idx="577">
                  <c:v>94.746786999999998</c:v>
                </c:pt>
                <c:pt idx="578">
                  <c:v>94.741557999999998</c:v>
                </c:pt>
                <c:pt idx="579">
                  <c:v>94.699731999999997</c:v>
                </c:pt>
                <c:pt idx="580">
                  <c:v>94.804298000000003</c:v>
                </c:pt>
                <c:pt idx="581">
                  <c:v>94.765957</c:v>
                </c:pt>
                <c:pt idx="582">
                  <c:v>94.792098999999993</c:v>
                </c:pt>
                <c:pt idx="583">
                  <c:v>94.842639000000005</c:v>
                </c:pt>
                <c:pt idx="584">
                  <c:v>94.856582000000003</c:v>
                </c:pt>
                <c:pt idx="585">
                  <c:v>94.826954000000001</c:v>
                </c:pt>
                <c:pt idx="586">
                  <c:v>94.851353000000003</c:v>
                </c:pt>
                <c:pt idx="587">
                  <c:v>94.907122000000001</c:v>
                </c:pt>
                <c:pt idx="588">
                  <c:v>94.903637000000003</c:v>
                </c:pt>
                <c:pt idx="589">
                  <c:v>94.924549999999996</c:v>
                </c:pt>
                <c:pt idx="590">
                  <c:v>94.969862000000006</c:v>
                </c:pt>
                <c:pt idx="591">
                  <c:v>94.943720999999996</c:v>
                </c:pt>
                <c:pt idx="592">
                  <c:v>94.999488999999997</c:v>
                </c:pt>
                <c:pt idx="593">
                  <c:v>95.022146000000006</c:v>
                </c:pt>
                <c:pt idx="594">
                  <c:v>94.943720999999996</c:v>
                </c:pt>
                <c:pt idx="595">
                  <c:v>94.976832999999999</c:v>
                </c:pt>
                <c:pt idx="596">
                  <c:v>94.996003999999999</c:v>
                </c:pt>
                <c:pt idx="597">
                  <c:v>94.973348000000001</c:v>
                </c:pt>
                <c:pt idx="598">
                  <c:v>94.907122000000001</c:v>
                </c:pt>
                <c:pt idx="599">
                  <c:v>95.081400000000002</c:v>
                </c:pt>
                <c:pt idx="600">
                  <c:v>94.989033000000006</c:v>
                </c:pt>
                <c:pt idx="601">
                  <c:v>95.034345000000002</c:v>
                </c:pt>
                <c:pt idx="602">
                  <c:v>95.011689000000004</c:v>
                </c:pt>
                <c:pt idx="603">
                  <c:v>95.006461000000002</c:v>
                </c:pt>
                <c:pt idx="604">
                  <c:v>95.079656999999997</c:v>
                </c:pt>
                <c:pt idx="605">
                  <c:v>95.072686000000004</c:v>
                </c:pt>
                <c:pt idx="606">
                  <c:v>95.079656999999997</c:v>
                </c:pt>
                <c:pt idx="607">
                  <c:v>95.105799000000005</c:v>
                </c:pt>
                <c:pt idx="608">
                  <c:v>95.126711999999998</c:v>
                </c:pt>
                <c:pt idx="609">
                  <c:v>95.178995999999998</c:v>
                </c:pt>
                <c:pt idx="610">
                  <c:v>95.083143000000007</c:v>
                </c:pt>
                <c:pt idx="611">
                  <c:v>95.177252999999993</c:v>
                </c:pt>
                <c:pt idx="612">
                  <c:v>95.196422999999996</c:v>
                </c:pt>
                <c:pt idx="613">
                  <c:v>95.245221000000001</c:v>
                </c:pt>
                <c:pt idx="614">
                  <c:v>95.208623000000003</c:v>
                </c:pt>
                <c:pt idx="615">
                  <c:v>95.252191999999994</c:v>
                </c:pt>
                <c:pt idx="616">
                  <c:v>95.226050999999998</c:v>
                </c:pt>
                <c:pt idx="617">
                  <c:v>95.307961000000006</c:v>
                </c:pt>
                <c:pt idx="618">
                  <c:v>95.281818999999999</c:v>
                </c:pt>
                <c:pt idx="619">
                  <c:v>95.280077000000006</c:v>
                </c:pt>
                <c:pt idx="620">
                  <c:v>95.318417999999994</c:v>
                </c:pt>
                <c:pt idx="621">
                  <c:v>95.306218000000001</c:v>
                </c:pt>
                <c:pt idx="622">
                  <c:v>95.318417999999994</c:v>
                </c:pt>
                <c:pt idx="623">
                  <c:v>95.314931999999999</c:v>
                </c:pt>
                <c:pt idx="624">
                  <c:v>95.348044999999999</c:v>
                </c:pt>
                <c:pt idx="625">
                  <c:v>95.335846000000004</c:v>
                </c:pt>
                <c:pt idx="626">
                  <c:v>95.379414999999995</c:v>
                </c:pt>
                <c:pt idx="627">
                  <c:v>95.285304999999994</c:v>
                </c:pt>
                <c:pt idx="628">
                  <c:v>95.355016000000006</c:v>
                </c:pt>
                <c:pt idx="629">
                  <c:v>95.328873999999999</c:v>
                </c:pt>
                <c:pt idx="630">
                  <c:v>95.314931999999999</c:v>
                </c:pt>
                <c:pt idx="631">
                  <c:v>95.356758999999997</c:v>
                </c:pt>
                <c:pt idx="632">
                  <c:v>95.306218000000001</c:v>
                </c:pt>
                <c:pt idx="633">
                  <c:v>95.355016000000006</c:v>
                </c:pt>
                <c:pt idx="634">
                  <c:v>95.396843000000004</c:v>
                </c:pt>
                <c:pt idx="635">
                  <c:v>95.372444000000002</c:v>
                </c:pt>
                <c:pt idx="636">
                  <c:v>95.360243999999994</c:v>
                </c:pt>
                <c:pt idx="637">
                  <c:v>95.416013000000007</c:v>
                </c:pt>
                <c:pt idx="638">
                  <c:v>95.410785000000004</c:v>
                </c:pt>
                <c:pt idx="639">
                  <c:v>95.450868999999997</c:v>
                </c:pt>
                <c:pt idx="640">
                  <c:v>95.459582999999995</c:v>
                </c:pt>
                <c:pt idx="641">
                  <c:v>95.405557000000002</c:v>
                </c:pt>
                <c:pt idx="642">
                  <c:v>95.410785000000004</c:v>
                </c:pt>
                <c:pt idx="643">
                  <c:v>95.375928999999999</c:v>
                </c:pt>
                <c:pt idx="644">
                  <c:v>95.405557000000002</c:v>
                </c:pt>
                <c:pt idx="645">
                  <c:v>95.424727000000004</c:v>
                </c:pt>
                <c:pt idx="646">
                  <c:v>95.422984</c:v>
                </c:pt>
                <c:pt idx="647">
                  <c:v>95.396843000000004</c:v>
                </c:pt>
                <c:pt idx="648">
                  <c:v>95.381157999999999</c:v>
                </c:pt>
                <c:pt idx="649">
                  <c:v>95.386386000000002</c:v>
                </c:pt>
                <c:pt idx="650">
                  <c:v>95.356758999999997</c:v>
                </c:pt>
                <c:pt idx="651">
                  <c:v>95.349788000000004</c:v>
                </c:pt>
                <c:pt idx="652">
                  <c:v>95.351530999999994</c:v>
                </c:pt>
                <c:pt idx="653">
                  <c:v>95.355016000000006</c:v>
                </c:pt>
                <c:pt idx="654">
                  <c:v>95.313188999999994</c:v>
                </c:pt>
                <c:pt idx="655">
                  <c:v>95.299246999999994</c:v>
                </c:pt>
                <c:pt idx="656">
                  <c:v>95.278334000000001</c:v>
                </c:pt>
                <c:pt idx="657">
                  <c:v>95.243477999999996</c:v>
                </c:pt>
                <c:pt idx="658">
                  <c:v>95.288791000000003</c:v>
                </c:pt>
                <c:pt idx="659">
                  <c:v>95.287047999999999</c:v>
                </c:pt>
                <c:pt idx="660">
                  <c:v>95.201651999999996</c:v>
                </c:pt>
                <c:pt idx="661">
                  <c:v>95.257420999999994</c:v>
                </c:pt>
                <c:pt idx="662">
                  <c:v>95.191194999999993</c:v>
                </c:pt>
                <c:pt idx="663">
                  <c:v>95.219078999999994</c:v>
                </c:pt>
                <c:pt idx="664">
                  <c:v>95.154596999999995</c:v>
                </c:pt>
                <c:pt idx="665">
                  <c:v>95.182480999999996</c:v>
                </c:pt>
                <c:pt idx="666">
                  <c:v>95.227793000000005</c:v>
                </c:pt>
                <c:pt idx="667">
                  <c:v>95.161568000000003</c:v>
                </c:pt>
                <c:pt idx="668">
                  <c:v>95.159824999999998</c:v>
                </c:pt>
                <c:pt idx="669">
                  <c:v>95.124968999999993</c:v>
                </c:pt>
                <c:pt idx="670">
                  <c:v>95.234763999999998</c:v>
                </c:pt>
                <c:pt idx="671">
                  <c:v>95.172023999999993</c:v>
                </c:pt>
                <c:pt idx="672">
                  <c:v>95.166796000000005</c:v>
                </c:pt>
                <c:pt idx="673">
                  <c:v>95.145882999999998</c:v>
                </c:pt>
                <c:pt idx="674">
                  <c:v>95.149367999999996</c:v>
                </c:pt>
                <c:pt idx="675">
                  <c:v>95.128455000000002</c:v>
                </c:pt>
                <c:pt idx="676">
                  <c:v>95.168538999999996</c:v>
                </c:pt>
                <c:pt idx="677">
                  <c:v>95.215593999999996</c:v>
                </c:pt>
                <c:pt idx="678">
                  <c:v>95.292276000000001</c:v>
                </c:pt>
                <c:pt idx="679">
                  <c:v>95.185967000000005</c:v>
                </c:pt>
                <c:pt idx="680">
                  <c:v>95.199909000000005</c:v>
                </c:pt>
                <c:pt idx="681">
                  <c:v>95.166796000000005</c:v>
                </c:pt>
                <c:pt idx="682">
                  <c:v>95.116256000000007</c:v>
                </c:pt>
                <c:pt idx="683">
                  <c:v>95.166796000000005</c:v>
                </c:pt>
                <c:pt idx="684">
                  <c:v>95.173766999999998</c:v>
                </c:pt>
                <c:pt idx="685">
                  <c:v>95.158081999999993</c:v>
                </c:pt>
                <c:pt idx="686">
                  <c:v>95.097085000000007</c:v>
                </c:pt>
                <c:pt idx="687">
                  <c:v>95.100571000000002</c:v>
                </c:pt>
                <c:pt idx="688">
                  <c:v>95.086628000000005</c:v>
                </c:pt>
                <c:pt idx="689">
                  <c:v>95.112769999999998</c:v>
                </c:pt>
                <c:pt idx="690">
                  <c:v>95.184224</c:v>
                </c:pt>
                <c:pt idx="691">
                  <c:v>95.107541999999995</c:v>
                </c:pt>
                <c:pt idx="692">
                  <c:v>95.130197999999993</c:v>
                </c:pt>
                <c:pt idx="693">
                  <c:v>95.062229000000002</c:v>
                </c:pt>
                <c:pt idx="694">
                  <c:v>95.027373999999995</c:v>
                </c:pt>
                <c:pt idx="695">
                  <c:v>95.093598999999998</c:v>
                </c:pt>
                <c:pt idx="696">
                  <c:v>95.126711999999998</c:v>
                </c:pt>
                <c:pt idx="697">
                  <c:v>95.076172</c:v>
                </c:pt>
                <c:pt idx="698">
                  <c:v>95.104056</c:v>
                </c:pt>
                <c:pt idx="699">
                  <c:v>95.076172</c:v>
                </c:pt>
                <c:pt idx="700">
                  <c:v>95.041315999999995</c:v>
                </c:pt>
                <c:pt idx="701">
                  <c:v>95.020403000000002</c:v>
                </c:pt>
                <c:pt idx="702">
                  <c:v>95.062229000000002</c:v>
                </c:pt>
                <c:pt idx="703">
                  <c:v>95.100571000000002</c:v>
                </c:pt>
                <c:pt idx="704">
                  <c:v>95.037830999999997</c:v>
                </c:pt>
                <c:pt idx="705">
                  <c:v>95.053516000000002</c:v>
                </c:pt>
                <c:pt idx="706">
                  <c:v>94.978576000000004</c:v>
                </c:pt>
                <c:pt idx="707">
                  <c:v>95.001232000000002</c:v>
                </c:pt>
                <c:pt idx="708">
                  <c:v>95.067458000000002</c:v>
                </c:pt>
                <c:pt idx="709">
                  <c:v>94.989033000000006</c:v>
                </c:pt>
                <c:pt idx="710">
                  <c:v>94.962890999999999</c:v>
                </c:pt>
                <c:pt idx="711">
                  <c:v>95.020403000000002</c:v>
                </c:pt>
                <c:pt idx="712">
                  <c:v>94.987290000000002</c:v>
                </c:pt>
                <c:pt idx="713">
                  <c:v>94.985546999999997</c:v>
                </c:pt>
                <c:pt idx="714">
                  <c:v>94.966376999999994</c:v>
                </c:pt>
                <c:pt idx="715">
                  <c:v>95.006461000000002</c:v>
                </c:pt>
                <c:pt idx="716">
                  <c:v>95.032601999999997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'672011220 PM'!$H$2</c:f>
              <c:strCache>
                <c:ptCount val="1"/>
                <c:pt idx="0">
                  <c:v>T5</c:v>
                </c:pt>
              </c:strCache>
            </c:strRef>
          </c:tx>
          <c:marker>
            <c:symbol val="none"/>
          </c:marker>
          <c:xVal>
            <c:numRef>
              <c:f>'672011220 PM'!$B$3:$B$789</c:f>
              <c:numCache>
                <c:formatCode>h:mm:ss</c:formatCode>
                <c:ptCount val="787"/>
                <c:pt idx="0">
                  <c:v>0</c:v>
                </c:pt>
                <c:pt idx="1">
                  <c:v>9.2592592409346253E-5</c:v>
                </c:pt>
                <c:pt idx="2">
                  <c:v>1.9675926159834489E-4</c:v>
                </c:pt>
                <c:pt idx="3">
                  <c:v>3.0092592351138592E-4</c:v>
                </c:pt>
                <c:pt idx="4">
                  <c:v>4.0509259270038456E-4</c:v>
                </c:pt>
                <c:pt idx="5">
                  <c:v>4.9768518510973081E-4</c:v>
                </c:pt>
                <c:pt idx="6">
                  <c:v>6.0185185429872945E-4</c:v>
                </c:pt>
                <c:pt idx="7">
                  <c:v>7.0601851621177047E-4</c:v>
                </c:pt>
                <c:pt idx="8">
                  <c:v>8.1018518540076911E-4</c:v>
                </c:pt>
                <c:pt idx="9">
                  <c:v>9.1435185458976775E-4</c:v>
                </c:pt>
                <c:pt idx="10">
                  <c:v>1.006944446999114E-3</c:v>
                </c:pt>
                <c:pt idx="11">
                  <c:v>1.111111108912155E-3</c:v>
                </c:pt>
                <c:pt idx="12">
                  <c:v>1.2152777781011537E-3</c:v>
                </c:pt>
                <c:pt idx="13">
                  <c:v>1.3194444472901523E-3</c:v>
                </c:pt>
                <c:pt idx="14">
                  <c:v>1.4120370396994986E-3</c:v>
                </c:pt>
                <c:pt idx="15">
                  <c:v>1.5162037016125396E-3</c:v>
                </c:pt>
                <c:pt idx="16">
                  <c:v>1.6203703708015382E-3</c:v>
                </c:pt>
                <c:pt idx="17">
                  <c:v>1.7245370399905369E-3</c:v>
                </c:pt>
                <c:pt idx="18">
                  <c:v>1.8287037019035779E-3</c:v>
                </c:pt>
                <c:pt idx="19">
                  <c:v>1.9212962943129241E-3</c:v>
                </c:pt>
                <c:pt idx="20">
                  <c:v>2.0254629635019228E-3</c:v>
                </c:pt>
                <c:pt idx="21">
                  <c:v>2.1296296326909214E-3</c:v>
                </c:pt>
                <c:pt idx="22">
                  <c:v>2.2337962946039625E-3</c:v>
                </c:pt>
                <c:pt idx="23">
                  <c:v>2.3263888870133087E-3</c:v>
                </c:pt>
                <c:pt idx="24">
                  <c:v>2.4305555562023073E-3</c:v>
                </c:pt>
                <c:pt idx="25">
                  <c:v>2.534722225391306E-3</c:v>
                </c:pt>
                <c:pt idx="26">
                  <c:v>2.638888887304347E-3</c:v>
                </c:pt>
                <c:pt idx="27">
                  <c:v>2.7430555564933456E-3</c:v>
                </c:pt>
                <c:pt idx="28">
                  <c:v>2.8356481489026919E-3</c:v>
                </c:pt>
                <c:pt idx="29">
                  <c:v>2.9398148180916905E-3</c:v>
                </c:pt>
                <c:pt idx="30">
                  <c:v>3.0439814800047316E-3</c:v>
                </c:pt>
                <c:pt idx="31">
                  <c:v>3.1481481491937302E-3</c:v>
                </c:pt>
                <c:pt idx="32">
                  <c:v>3.2407407416030765E-3</c:v>
                </c:pt>
                <c:pt idx="33">
                  <c:v>3.3449074107920751E-3</c:v>
                </c:pt>
                <c:pt idx="34">
                  <c:v>3.4490740727051161E-3</c:v>
                </c:pt>
                <c:pt idx="35">
                  <c:v>3.5532407418941148E-3</c:v>
                </c:pt>
                <c:pt idx="36">
                  <c:v>3.6574074110831134E-3</c:v>
                </c:pt>
                <c:pt idx="37">
                  <c:v>3.7500000034924597E-3</c:v>
                </c:pt>
                <c:pt idx="38">
                  <c:v>3.8541666654055007E-3</c:v>
                </c:pt>
                <c:pt idx="39">
                  <c:v>3.9583333345944993E-3</c:v>
                </c:pt>
                <c:pt idx="40">
                  <c:v>4.062500003783498E-3</c:v>
                </c:pt>
                <c:pt idx="41">
                  <c:v>4.166666665696539E-3</c:v>
                </c:pt>
                <c:pt idx="42">
                  <c:v>4.2592592581058852E-3</c:v>
                </c:pt>
                <c:pt idx="43">
                  <c:v>4.3634259272948839E-3</c:v>
                </c:pt>
                <c:pt idx="44">
                  <c:v>4.4675925892079249E-3</c:v>
                </c:pt>
                <c:pt idx="45">
                  <c:v>4.5717592583969235E-3</c:v>
                </c:pt>
                <c:pt idx="46">
                  <c:v>4.6643518508062698E-3</c:v>
                </c:pt>
                <c:pt idx="47">
                  <c:v>4.7685185199952684E-3</c:v>
                </c:pt>
                <c:pt idx="48">
                  <c:v>4.8726851819083095E-3</c:v>
                </c:pt>
                <c:pt idx="49">
                  <c:v>4.9768518510973081E-3</c:v>
                </c:pt>
                <c:pt idx="50">
                  <c:v>5.0810185202863067E-3</c:v>
                </c:pt>
                <c:pt idx="51">
                  <c:v>5.173611112695653E-3</c:v>
                </c:pt>
                <c:pt idx="52">
                  <c:v>5.277777774608694E-3</c:v>
                </c:pt>
                <c:pt idx="53">
                  <c:v>5.3819444437976927E-3</c:v>
                </c:pt>
                <c:pt idx="54">
                  <c:v>5.4861111129866913E-3</c:v>
                </c:pt>
                <c:pt idx="55">
                  <c:v>5.5787037053960375E-3</c:v>
                </c:pt>
                <c:pt idx="56">
                  <c:v>5.6828703673090786E-3</c:v>
                </c:pt>
                <c:pt idx="57">
                  <c:v>5.7870370364980772E-3</c:v>
                </c:pt>
                <c:pt idx="58">
                  <c:v>5.8912037056870759E-3</c:v>
                </c:pt>
                <c:pt idx="59">
                  <c:v>5.9953703676001169E-3</c:v>
                </c:pt>
                <c:pt idx="60">
                  <c:v>6.0879629600094631E-3</c:v>
                </c:pt>
                <c:pt idx="61">
                  <c:v>6.1921296291984618E-3</c:v>
                </c:pt>
                <c:pt idx="62">
                  <c:v>6.2962962983874604E-3</c:v>
                </c:pt>
                <c:pt idx="63">
                  <c:v>6.4004629603005014E-3</c:v>
                </c:pt>
                <c:pt idx="64">
                  <c:v>6.4930555527098477E-3</c:v>
                </c:pt>
                <c:pt idx="65">
                  <c:v>6.5972222218988463E-3</c:v>
                </c:pt>
                <c:pt idx="66">
                  <c:v>6.701388891087845E-3</c:v>
                </c:pt>
                <c:pt idx="67">
                  <c:v>6.805555553000886E-3</c:v>
                </c:pt>
                <c:pt idx="68">
                  <c:v>6.9097222221898846E-3</c:v>
                </c:pt>
                <c:pt idx="69">
                  <c:v>7.0023148145992309E-3</c:v>
                </c:pt>
                <c:pt idx="70">
                  <c:v>7.1064814837882295E-3</c:v>
                </c:pt>
                <c:pt idx="71">
                  <c:v>7.2106481457012706E-3</c:v>
                </c:pt>
                <c:pt idx="72">
                  <c:v>7.3148148148902692E-3</c:v>
                </c:pt>
                <c:pt idx="73">
                  <c:v>7.4074074072996154E-3</c:v>
                </c:pt>
                <c:pt idx="74">
                  <c:v>7.5115740764886141E-3</c:v>
                </c:pt>
                <c:pt idx="75">
                  <c:v>7.6157407384016551E-3</c:v>
                </c:pt>
                <c:pt idx="76">
                  <c:v>7.7199074075906537E-3</c:v>
                </c:pt>
                <c:pt idx="77">
                  <c:v>7.8240740767796524E-3</c:v>
                </c:pt>
                <c:pt idx="78">
                  <c:v>7.9166666691889986E-3</c:v>
                </c:pt>
                <c:pt idx="79">
                  <c:v>8.0208333311020397E-3</c:v>
                </c:pt>
                <c:pt idx="80">
                  <c:v>8.1250000002910383E-3</c:v>
                </c:pt>
                <c:pt idx="81">
                  <c:v>8.2291666694800369E-3</c:v>
                </c:pt>
                <c:pt idx="82">
                  <c:v>8.3217592618893832E-3</c:v>
                </c:pt>
                <c:pt idx="83">
                  <c:v>8.4259259238024242E-3</c:v>
                </c:pt>
                <c:pt idx="84">
                  <c:v>8.5300925929914229E-3</c:v>
                </c:pt>
                <c:pt idx="85">
                  <c:v>8.6342592621804215E-3</c:v>
                </c:pt>
                <c:pt idx="86">
                  <c:v>8.7384259240934625E-3</c:v>
                </c:pt>
                <c:pt idx="87">
                  <c:v>8.8310185165028088E-3</c:v>
                </c:pt>
                <c:pt idx="88">
                  <c:v>8.9351851856918074E-3</c:v>
                </c:pt>
                <c:pt idx="89">
                  <c:v>9.0393518548808061E-3</c:v>
                </c:pt>
                <c:pt idx="90">
                  <c:v>9.1435185167938471E-3</c:v>
                </c:pt>
                <c:pt idx="91">
                  <c:v>9.2361111092031933E-3</c:v>
                </c:pt>
                <c:pt idx="92">
                  <c:v>9.340277778392192E-3</c:v>
                </c:pt>
                <c:pt idx="93">
                  <c:v>9.4444444475811906E-3</c:v>
                </c:pt>
                <c:pt idx="94">
                  <c:v>9.5486111094942316E-3</c:v>
                </c:pt>
                <c:pt idx="95">
                  <c:v>9.6527777786832303E-3</c:v>
                </c:pt>
                <c:pt idx="96">
                  <c:v>9.7453703710925765E-3</c:v>
                </c:pt>
                <c:pt idx="97">
                  <c:v>9.8495370402815752E-3</c:v>
                </c:pt>
                <c:pt idx="98">
                  <c:v>9.9537037021946162E-3</c:v>
                </c:pt>
                <c:pt idx="99">
                  <c:v>1.0057870371383615E-2</c:v>
                </c:pt>
                <c:pt idx="100">
                  <c:v>1.0150462963792961E-2</c:v>
                </c:pt>
                <c:pt idx="101">
                  <c:v>1.025462963298196E-2</c:v>
                </c:pt>
                <c:pt idx="102">
                  <c:v>1.0358796294895001E-2</c:v>
                </c:pt>
                <c:pt idx="103">
                  <c:v>1.0462962964083999E-2</c:v>
                </c:pt>
                <c:pt idx="104">
                  <c:v>1.0567129633272998E-2</c:v>
                </c:pt>
                <c:pt idx="105">
                  <c:v>1.0659722225682344E-2</c:v>
                </c:pt>
                <c:pt idx="106">
                  <c:v>1.0763888887595385E-2</c:v>
                </c:pt>
                <c:pt idx="107">
                  <c:v>1.0868055556784384E-2</c:v>
                </c:pt>
                <c:pt idx="108">
                  <c:v>1.0972222225973383E-2</c:v>
                </c:pt>
                <c:pt idx="109">
                  <c:v>1.1064814818382729E-2</c:v>
                </c:pt>
                <c:pt idx="110">
                  <c:v>1.116898148029577E-2</c:v>
                </c:pt>
                <c:pt idx="111">
                  <c:v>1.1273148149484769E-2</c:v>
                </c:pt>
                <c:pt idx="112">
                  <c:v>1.137731481139781E-2</c:v>
                </c:pt>
                <c:pt idx="113">
                  <c:v>1.1481481480586808E-2</c:v>
                </c:pt>
                <c:pt idx="114">
                  <c:v>1.1574074072996154E-2</c:v>
                </c:pt>
                <c:pt idx="115">
                  <c:v>1.1678240742185153E-2</c:v>
                </c:pt>
                <c:pt idx="116">
                  <c:v>1.1782407404098194E-2</c:v>
                </c:pt>
                <c:pt idx="117">
                  <c:v>1.1886574073287193E-2</c:v>
                </c:pt>
                <c:pt idx="118">
                  <c:v>1.1979166665696539E-2</c:v>
                </c:pt>
                <c:pt idx="119">
                  <c:v>1.2083333334885538E-2</c:v>
                </c:pt>
                <c:pt idx="120">
                  <c:v>1.2187499996798579E-2</c:v>
                </c:pt>
                <c:pt idx="121">
                  <c:v>1.2291666665987577E-2</c:v>
                </c:pt>
                <c:pt idx="122">
                  <c:v>1.2395833335176576E-2</c:v>
                </c:pt>
                <c:pt idx="123">
                  <c:v>1.2488425927585922E-2</c:v>
                </c:pt>
                <c:pt idx="124">
                  <c:v>1.2592592589498963E-2</c:v>
                </c:pt>
                <c:pt idx="125">
                  <c:v>1.2696759258687962E-2</c:v>
                </c:pt>
                <c:pt idx="126">
                  <c:v>1.280092592787696E-2</c:v>
                </c:pt>
                <c:pt idx="127">
                  <c:v>1.2905092589790002E-2</c:v>
                </c:pt>
                <c:pt idx="128">
                  <c:v>1.2997685182199348E-2</c:v>
                </c:pt>
                <c:pt idx="129">
                  <c:v>1.3101851851388346E-2</c:v>
                </c:pt>
                <c:pt idx="130">
                  <c:v>1.3206018520577345E-2</c:v>
                </c:pt>
                <c:pt idx="131">
                  <c:v>1.3310185182490386E-2</c:v>
                </c:pt>
                <c:pt idx="132">
                  <c:v>1.3402777774899732E-2</c:v>
                </c:pt>
                <c:pt idx="133">
                  <c:v>1.3506944444088731E-2</c:v>
                </c:pt>
                <c:pt idx="134">
                  <c:v>1.361111111327773E-2</c:v>
                </c:pt>
                <c:pt idx="135">
                  <c:v>1.3715277775190771E-2</c:v>
                </c:pt>
                <c:pt idx="136">
                  <c:v>1.3819444444379769E-2</c:v>
                </c:pt>
                <c:pt idx="137">
                  <c:v>1.3912037036789116E-2</c:v>
                </c:pt>
                <c:pt idx="138">
                  <c:v>1.4016203705978114E-2</c:v>
                </c:pt>
                <c:pt idx="139">
                  <c:v>1.4120370367891155E-2</c:v>
                </c:pt>
                <c:pt idx="140">
                  <c:v>1.4224537037080154E-2</c:v>
                </c:pt>
                <c:pt idx="141">
                  <c:v>1.43171296294895E-2</c:v>
                </c:pt>
                <c:pt idx="142">
                  <c:v>1.4421296298678499E-2</c:v>
                </c:pt>
                <c:pt idx="143">
                  <c:v>1.452546296059154E-2</c:v>
                </c:pt>
                <c:pt idx="144">
                  <c:v>1.4629629629780538E-2</c:v>
                </c:pt>
                <c:pt idx="145">
                  <c:v>1.4733796298969537E-2</c:v>
                </c:pt>
                <c:pt idx="146">
                  <c:v>1.4826388891378883E-2</c:v>
                </c:pt>
                <c:pt idx="147">
                  <c:v>1.4930555553291924E-2</c:v>
                </c:pt>
                <c:pt idx="148">
                  <c:v>1.5034722222480923E-2</c:v>
                </c:pt>
                <c:pt idx="149">
                  <c:v>1.5138888891669922E-2</c:v>
                </c:pt>
                <c:pt idx="150">
                  <c:v>1.5231481484079268E-2</c:v>
                </c:pt>
                <c:pt idx="151">
                  <c:v>1.5335648145992309E-2</c:v>
                </c:pt>
                <c:pt idx="152">
                  <c:v>1.5439814815181307E-2</c:v>
                </c:pt>
                <c:pt idx="153">
                  <c:v>1.5543981484370306E-2</c:v>
                </c:pt>
                <c:pt idx="154">
                  <c:v>1.5648148146283347E-2</c:v>
                </c:pt>
                <c:pt idx="155">
                  <c:v>1.5740740738692693E-2</c:v>
                </c:pt>
                <c:pt idx="156">
                  <c:v>1.5844907407881692E-2</c:v>
                </c:pt>
                <c:pt idx="157">
                  <c:v>1.5949074077070691E-2</c:v>
                </c:pt>
                <c:pt idx="158">
                  <c:v>1.6053240738983732E-2</c:v>
                </c:pt>
                <c:pt idx="159">
                  <c:v>1.6145833331393078E-2</c:v>
                </c:pt>
                <c:pt idx="160">
                  <c:v>1.6250000000582077E-2</c:v>
                </c:pt>
                <c:pt idx="161">
                  <c:v>1.6354166669771075E-2</c:v>
                </c:pt>
                <c:pt idx="162">
                  <c:v>1.6458333331684116E-2</c:v>
                </c:pt>
                <c:pt idx="163">
                  <c:v>1.6562500000873115E-2</c:v>
                </c:pt>
                <c:pt idx="164">
                  <c:v>1.6655092593282461E-2</c:v>
                </c:pt>
                <c:pt idx="165">
                  <c:v>1.675925926247146E-2</c:v>
                </c:pt>
                <c:pt idx="166">
                  <c:v>1.6863425924384501E-2</c:v>
                </c:pt>
                <c:pt idx="167">
                  <c:v>1.6967592593573499E-2</c:v>
                </c:pt>
                <c:pt idx="168">
                  <c:v>1.7060185185982846E-2</c:v>
                </c:pt>
                <c:pt idx="169">
                  <c:v>1.7164351855171844E-2</c:v>
                </c:pt>
                <c:pt idx="170">
                  <c:v>1.7268518517084885E-2</c:v>
                </c:pt>
                <c:pt idx="171">
                  <c:v>1.7372685186273884E-2</c:v>
                </c:pt>
                <c:pt idx="172">
                  <c:v>1.7476851855462883E-2</c:v>
                </c:pt>
                <c:pt idx="173">
                  <c:v>1.7569444447872229E-2</c:v>
                </c:pt>
                <c:pt idx="174">
                  <c:v>1.767361110978527E-2</c:v>
                </c:pt>
                <c:pt idx="175">
                  <c:v>1.7777777778974269E-2</c:v>
                </c:pt>
                <c:pt idx="176">
                  <c:v>1.7881944448163267E-2</c:v>
                </c:pt>
                <c:pt idx="177">
                  <c:v>1.7974537040572613E-2</c:v>
                </c:pt>
                <c:pt idx="178">
                  <c:v>1.8078703702485655E-2</c:v>
                </c:pt>
                <c:pt idx="179">
                  <c:v>1.8182870371674653E-2</c:v>
                </c:pt>
                <c:pt idx="180">
                  <c:v>1.8287037033587694E-2</c:v>
                </c:pt>
                <c:pt idx="181">
                  <c:v>1.8391203702776693E-2</c:v>
                </c:pt>
                <c:pt idx="182">
                  <c:v>1.8483796295186039E-2</c:v>
                </c:pt>
                <c:pt idx="183">
                  <c:v>1.8587962964375038E-2</c:v>
                </c:pt>
                <c:pt idx="184">
                  <c:v>1.8692129626288079E-2</c:v>
                </c:pt>
                <c:pt idx="185">
                  <c:v>1.8796296295477077E-2</c:v>
                </c:pt>
                <c:pt idx="186">
                  <c:v>1.8888888887886424E-2</c:v>
                </c:pt>
                <c:pt idx="187">
                  <c:v>1.8993055557075422E-2</c:v>
                </c:pt>
                <c:pt idx="188">
                  <c:v>1.9097222218988463E-2</c:v>
                </c:pt>
                <c:pt idx="189">
                  <c:v>1.9201388888177462E-2</c:v>
                </c:pt>
                <c:pt idx="190">
                  <c:v>1.9305555557366461E-2</c:v>
                </c:pt>
                <c:pt idx="191">
                  <c:v>1.9398148149775807E-2</c:v>
                </c:pt>
                <c:pt idx="192">
                  <c:v>1.9502314811688848E-2</c:v>
                </c:pt>
                <c:pt idx="193">
                  <c:v>1.9606481480877846E-2</c:v>
                </c:pt>
                <c:pt idx="194">
                  <c:v>1.9710648150066845E-2</c:v>
                </c:pt>
                <c:pt idx="195">
                  <c:v>1.9803240742476191E-2</c:v>
                </c:pt>
                <c:pt idx="196">
                  <c:v>1.9907407404389232E-2</c:v>
                </c:pt>
                <c:pt idx="197">
                  <c:v>2.0011574073578231E-2</c:v>
                </c:pt>
                <c:pt idx="198">
                  <c:v>2.011574074276723E-2</c:v>
                </c:pt>
                <c:pt idx="199">
                  <c:v>2.0219907404680271E-2</c:v>
                </c:pt>
                <c:pt idx="200">
                  <c:v>2.0312499997089617E-2</c:v>
                </c:pt>
                <c:pt idx="201">
                  <c:v>2.0416666666278616E-2</c:v>
                </c:pt>
                <c:pt idx="202">
                  <c:v>2.0520833335467614E-2</c:v>
                </c:pt>
                <c:pt idx="203">
                  <c:v>2.0624999997380655E-2</c:v>
                </c:pt>
                <c:pt idx="204">
                  <c:v>2.0717592589790002E-2</c:v>
                </c:pt>
                <c:pt idx="205">
                  <c:v>2.0821759258979E-2</c:v>
                </c:pt>
                <c:pt idx="206">
                  <c:v>2.0925925928167999E-2</c:v>
                </c:pt>
                <c:pt idx="207">
                  <c:v>2.103009259008104E-2</c:v>
                </c:pt>
                <c:pt idx="208">
                  <c:v>2.1134259259270038E-2</c:v>
                </c:pt>
                <c:pt idx="209">
                  <c:v>2.1226851851679385E-2</c:v>
                </c:pt>
                <c:pt idx="210">
                  <c:v>2.1331018520868383E-2</c:v>
                </c:pt>
                <c:pt idx="211">
                  <c:v>2.1435185182781424E-2</c:v>
                </c:pt>
                <c:pt idx="212">
                  <c:v>2.1539351851970423E-2</c:v>
                </c:pt>
                <c:pt idx="213">
                  <c:v>2.1631944444379769E-2</c:v>
                </c:pt>
                <c:pt idx="214">
                  <c:v>2.1736111113568768E-2</c:v>
                </c:pt>
                <c:pt idx="215">
                  <c:v>2.1840277775481809E-2</c:v>
                </c:pt>
                <c:pt idx="216">
                  <c:v>2.1944444444670808E-2</c:v>
                </c:pt>
                <c:pt idx="217">
                  <c:v>2.2048611113859806E-2</c:v>
                </c:pt>
                <c:pt idx="218">
                  <c:v>2.2141203706269152E-2</c:v>
                </c:pt>
                <c:pt idx="219">
                  <c:v>2.2245370368182193E-2</c:v>
                </c:pt>
                <c:pt idx="220">
                  <c:v>2.2349537037371192E-2</c:v>
                </c:pt>
                <c:pt idx="221">
                  <c:v>2.2453703706560191E-2</c:v>
                </c:pt>
                <c:pt idx="222">
                  <c:v>2.2546296298969537E-2</c:v>
                </c:pt>
                <c:pt idx="223">
                  <c:v>2.2650462960882578E-2</c:v>
                </c:pt>
                <c:pt idx="224">
                  <c:v>2.2754629630071577E-2</c:v>
                </c:pt>
                <c:pt idx="225">
                  <c:v>2.2858796299260575E-2</c:v>
                </c:pt>
                <c:pt idx="226">
                  <c:v>2.2962962961173616E-2</c:v>
                </c:pt>
                <c:pt idx="227">
                  <c:v>2.3055555553582963E-2</c:v>
                </c:pt>
                <c:pt idx="228">
                  <c:v>2.3159722222771961E-2</c:v>
                </c:pt>
                <c:pt idx="229">
                  <c:v>2.326388889196096E-2</c:v>
                </c:pt>
                <c:pt idx="230">
                  <c:v>2.3368055553874001E-2</c:v>
                </c:pt>
                <c:pt idx="231">
                  <c:v>2.3472222223063E-2</c:v>
                </c:pt>
                <c:pt idx="232">
                  <c:v>2.3564814815472346E-2</c:v>
                </c:pt>
                <c:pt idx="233">
                  <c:v>2.3668981484661344E-2</c:v>
                </c:pt>
                <c:pt idx="234">
                  <c:v>2.3773148146574385E-2</c:v>
                </c:pt>
                <c:pt idx="235">
                  <c:v>2.3877314815763384E-2</c:v>
                </c:pt>
                <c:pt idx="236">
                  <c:v>2.396990740817273E-2</c:v>
                </c:pt>
                <c:pt idx="237">
                  <c:v>2.4074074077361729E-2</c:v>
                </c:pt>
                <c:pt idx="238">
                  <c:v>2.417824073927477E-2</c:v>
                </c:pt>
                <c:pt idx="239">
                  <c:v>2.4282407408463769E-2</c:v>
                </c:pt>
                <c:pt idx="240">
                  <c:v>2.4386574077652767E-2</c:v>
                </c:pt>
                <c:pt idx="241">
                  <c:v>2.4479166670062114E-2</c:v>
                </c:pt>
                <c:pt idx="242">
                  <c:v>2.4583333331975155E-2</c:v>
                </c:pt>
                <c:pt idx="243">
                  <c:v>2.4687500001164153E-2</c:v>
                </c:pt>
                <c:pt idx="244">
                  <c:v>2.4791666670353152E-2</c:v>
                </c:pt>
                <c:pt idx="245">
                  <c:v>2.4884259262762498E-2</c:v>
                </c:pt>
                <c:pt idx="246">
                  <c:v>2.4988425924675539E-2</c:v>
                </c:pt>
                <c:pt idx="247">
                  <c:v>2.5092592593864538E-2</c:v>
                </c:pt>
                <c:pt idx="248">
                  <c:v>2.5196759263053536E-2</c:v>
                </c:pt>
                <c:pt idx="249">
                  <c:v>2.5300925924966577E-2</c:v>
                </c:pt>
                <c:pt idx="250">
                  <c:v>2.5393518517375924E-2</c:v>
                </c:pt>
                <c:pt idx="251">
                  <c:v>2.5497685186564922E-2</c:v>
                </c:pt>
                <c:pt idx="252">
                  <c:v>2.5601851848477963E-2</c:v>
                </c:pt>
                <c:pt idx="253">
                  <c:v>2.5706018517666962E-2</c:v>
                </c:pt>
                <c:pt idx="254">
                  <c:v>2.5798611110076308E-2</c:v>
                </c:pt>
                <c:pt idx="255">
                  <c:v>2.5902777779265307E-2</c:v>
                </c:pt>
                <c:pt idx="256">
                  <c:v>2.6006944441178348E-2</c:v>
                </c:pt>
                <c:pt idx="257">
                  <c:v>2.6111111110367347E-2</c:v>
                </c:pt>
                <c:pt idx="258">
                  <c:v>2.6215277779556345E-2</c:v>
                </c:pt>
                <c:pt idx="259">
                  <c:v>2.6307870371965691E-2</c:v>
                </c:pt>
                <c:pt idx="260">
                  <c:v>2.6412037033878732E-2</c:v>
                </c:pt>
                <c:pt idx="261">
                  <c:v>2.6516203703067731E-2</c:v>
                </c:pt>
                <c:pt idx="262">
                  <c:v>2.662037037225673E-2</c:v>
                </c:pt>
                <c:pt idx="263">
                  <c:v>2.6712962964666076E-2</c:v>
                </c:pt>
                <c:pt idx="264">
                  <c:v>2.6817129626579117E-2</c:v>
                </c:pt>
                <c:pt idx="265">
                  <c:v>2.6921296295768116E-2</c:v>
                </c:pt>
                <c:pt idx="266">
                  <c:v>2.7025462964957114E-2</c:v>
                </c:pt>
                <c:pt idx="267">
                  <c:v>2.7129629626870155E-2</c:v>
                </c:pt>
                <c:pt idx="268">
                  <c:v>2.7222222219279502E-2</c:v>
                </c:pt>
                <c:pt idx="269">
                  <c:v>2.73263888884685E-2</c:v>
                </c:pt>
                <c:pt idx="270">
                  <c:v>2.7430555557657499E-2</c:v>
                </c:pt>
                <c:pt idx="271">
                  <c:v>2.753472221957054E-2</c:v>
                </c:pt>
                <c:pt idx="272">
                  <c:v>2.7627314811979886E-2</c:v>
                </c:pt>
                <c:pt idx="273">
                  <c:v>2.7731481481168885E-2</c:v>
                </c:pt>
                <c:pt idx="274">
                  <c:v>2.7835648150357883E-2</c:v>
                </c:pt>
                <c:pt idx="275">
                  <c:v>2.7939814812270924E-2</c:v>
                </c:pt>
                <c:pt idx="276">
                  <c:v>2.8043981481459923E-2</c:v>
                </c:pt>
                <c:pt idx="277">
                  <c:v>2.8136574073869269E-2</c:v>
                </c:pt>
                <c:pt idx="278">
                  <c:v>2.8240740743058268E-2</c:v>
                </c:pt>
                <c:pt idx="279">
                  <c:v>2.8344907404971309E-2</c:v>
                </c:pt>
                <c:pt idx="280">
                  <c:v>2.8449074074160308E-2</c:v>
                </c:pt>
                <c:pt idx="281">
                  <c:v>2.8541666666569654E-2</c:v>
                </c:pt>
                <c:pt idx="282">
                  <c:v>2.8645833335758653E-2</c:v>
                </c:pt>
                <c:pt idx="283">
                  <c:v>2.8749999997671694E-2</c:v>
                </c:pt>
                <c:pt idx="284">
                  <c:v>2.8854166666860692E-2</c:v>
                </c:pt>
                <c:pt idx="285">
                  <c:v>2.8958333336049691E-2</c:v>
                </c:pt>
                <c:pt idx="286">
                  <c:v>2.9050925928459037E-2</c:v>
                </c:pt>
                <c:pt idx="287">
                  <c:v>2.9155092590372078E-2</c:v>
                </c:pt>
                <c:pt idx="288">
                  <c:v>2.9259259259561077E-2</c:v>
                </c:pt>
                <c:pt idx="289">
                  <c:v>2.9363425928750075E-2</c:v>
                </c:pt>
                <c:pt idx="290">
                  <c:v>2.9456018521159422E-2</c:v>
                </c:pt>
                <c:pt idx="291">
                  <c:v>2.9560185183072463E-2</c:v>
                </c:pt>
                <c:pt idx="292">
                  <c:v>2.9664351852261461E-2</c:v>
                </c:pt>
                <c:pt idx="293">
                  <c:v>2.976851852145046E-2</c:v>
                </c:pt>
                <c:pt idx="294">
                  <c:v>2.9872685183363501E-2</c:v>
                </c:pt>
                <c:pt idx="295">
                  <c:v>2.9965277775772847E-2</c:v>
                </c:pt>
                <c:pt idx="296">
                  <c:v>3.0069444444961846E-2</c:v>
                </c:pt>
                <c:pt idx="297">
                  <c:v>3.0173611114150845E-2</c:v>
                </c:pt>
                <c:pt idx="298">
                  <c:v>3.0277777776063886E-2</c:v>
                </c:pt>
                <c:pt idx="299">
                  <c:v>3.0370370368473232E-2</c:v>
                </c:pt>
                <c:pt idx="300">
                  <c:v>3.047453703766223E-2</c:v>
                </c:pt>
                <c:pt idx="301">
                  <c:v>3.0578703706851229E-2</c:v>
                </c:pt>
                <c:pt idx="302">
                  <c:v>3.068287036876427E-2</c:v>
                </c:pt>
                <c:pt idx="303">
                  <c:v>3.0787037037953269E-2</c:v>
                </c:pt>
                <c:pt idx="304">
                  <c:v>3.0879629630362615E-2</c:v>
                </c:pt>
                <c:pt idx="305">
                  <c:v>3.0983796299551614E-2</c:v>
                </c:pt>
                <c:pt idx="306">
                  <c:v>3.1087962961464655E-2</c:v>
                </c:pt>
                <c:pt idx="307">
                  <c:v>3.1192129630653653E-2</c:v>
                </c:pt>
                <c:pt idx="308">
                  <c:v>3.1284722223063E-2</c:v>
                </c:pt>
                <c:pt idx="309">
                  <c:v>3.1388888892251998E-2</c:v>
                </c:pt>
                <c:pt idx="310">
                  <c:v>3.1493055554165039E-2</c:v>
                </c:pt>
                <c:pt idx="311">
                  <c:v>3.1597222223354038E-2</c:v>
                </c:pt>
                <c:pt idx="312">
                  <c:v>3.1701388892543036E-2</c:v>
                </c:pt>
                <c:pt idx="313">
                  <c:v>3.1793981484952383E-2</c:v>
                </c:pt>
                <c:pt idx="314">
                  <c:v>3.1898148146865424E-2</c:v>
                </c:pt>
                <c:pt idx="315">
                  <c:v>3.2002314816054422E-2</c:v>
                </c:pt>
                <c:pt idx="316">
                  <c:v>3.2106481485243421E-2</c:v>
                </c:pt>
                <c:pt idx="317">
                  <c:v>3.2199074077652767E-2</c:v>
                </c:pt>
                <c:pt idx="318">
                  <c:v>3.2303240739565808E-2</c:v>
                </c:pt>
                <c:pt idx="319">
                  <c:v>3.2407407408754807E-2</c:v>
                </c:pt>
                <c:pt idx="320">
                  <c:v>3.2511574070667848E-2</c:v>
                </c:pt>
                <c:pt idx="321">
                  <c:v>3.2615740739856847E-2</c:v>
                </c:pt>
                <c:pt idx="322">
                  <c:v>3.2708333332266193E-2</c:v>
                </c:pt>
                <c:pt idx="323">
                  <c:v>3.2812500001455192E-2</c:v>
                </c:pt>
                <c:pt idx="324">
                  <c:v>3.2916666663368233E-2</c:v>
                </c:pt>
                <c:pt idx="325">
                  <c:v>3.3020833332557231E-2</c:v>
                </c:pt>
                <c:pt idx="326">
                  <c:v>3.3113425924966577E-2</c:v>
                </c:pt>
                <c:pt idx="327">
                  <c:v>3.3217592594155576E-2</c:v>
                </c:pt>
                <c:pt idx="328">
                  <c:v>3.3321759256068617E-2</c:v>
                </c:pt>
                <c:pt idx="329">
                  <c:v>3.3425925925257616E-2</c:v>
                </c:pt>
                <c:pt idx="330">
                  <c:v>3.3530092594446614E-2</c:v>
                </c:pt>
                <c:pt idx="331">
                  <c:v>3.3622685186855961E-2</c:v>
                </c:pt>
                <c:pt idx="332">
                  <c:v>3.3726851848769002E-2</c:v>
                </c:pt>
                <c:pt idx="333">
                  <c:v>3.3831018517958E-2</c:v>
                </c:pt>
                <c:pt idx="334">
                  <c:v>3.3935185187146999E-2</c:v>
                </c:pt>
                <c:pt idx="335">
                  <c:v>3.403935184906004E-2</c:v>
                </c:pt>
                <c:pt idx="336">
                  <c:v>3.4131944441469386E-2</c:v>
                </c:pt>
                <c:pt idx="337">
                  <c:v>3.4236111110658385E-2</c:v>
                </c:pt>
                <c:pt idx="338">
                  <c:v>3.4340277779847383E-2</c:v>
                </c:pt>
                <c:pt idx="339">
                  <c:v>3.4444444441760425E-2</c:v>
                </c:pt>
                <c:pt idx="340">
                  <c:v>3.4537037034169771E-2</c:v>
                </c:pt>
                <c:pt idx="341">
                  <c:v>3.4641203703358769E-2</c:v>
                </c:pt>
                <c:pt idx="342">
                  <c:v>3.4745370372547768E-2</c:v>
                </c:pt>
                <c:pt idx="343">
                  <c:v>3.4849537034460809E-2</c:v>
                </c:pt>
                <c:pt idx="344">
                  <c:v>3.4953703703649808E-2</c:v>
                </c:pt>
                <c:pt idx="345">
                  <c:v>3.5046296296059154E-2</c:v>
                </c:pt>
                <c:pt idx="346">
                  <c:v>3.5150462965248153E-2</c:v>
                </c:pt>
                <c:pt idx="347">
                  <c:v>3.5254629627161194E-2</c:v>
                </c:pt>
                <c:pt idx="348">
                  <c:v>3.5358796296350192E-2</c:v>
                </c:pt>
                <c:pt idx="349">
                  <c:v>3.5451388888759539E-2</c:v>
                </c:pt>
                <c:pt idx="350">
                  <c:v>3.5555555557948537E-2</c:v>
                </c:pt>
                <c:pt idx="351">
                  <c:v>3.5659722219861578E-2</c:v>
                </c:pt>
                <c:pt idx="352">
                  <c:v>3.5763888889050577E-2</c:v>
                </c:pt>
                <c:pt idx="353">
                  <c:v>3.5868055558239575E-2</c:v>
                </c:pt>
                <c:pt idx="354">
                  <c:v>3.5960648150648922E-2</c:v>
                </c:pt>
                <c:pt idx="355">
                  <c:v>3.6064814812561963E-2</c:v>
                </c:pt>
                <c:pt idx="356">
                  <c:v>3.6168981481750961E-2</c:v>
                </c:pt>
                <c:pt idx="357">
                  <c:v>3.627314815093996E-2</c:v>
                </c:pt>
                <c:pt idx="358">
                  <c:v>3.6365740743349306E-2</c:v>
                </c:pt>
                <c:pt idx="359">
                  <c:v>3.6469907405262347E-2</c:v>
                </c:pt>
                <c:pt idx="360">
                  <c:v>3.6574074074451346E-2</c:v>
                </c:pt>
                <c:pt idx="361">
                  <c:v>3.6678240743640345E-2</c:v>
                </c:pt>
                <c:pt idx="362">
                  <c:v>3.6782407405553386E-2</c:v>
                </c:pt>
                <c:pt idx="363">
                  <c:v>3.6874999997962732E-2</c:v>
                </c:pt>
                <c:pt idx="364">
                  <c:v>3.6979166667151731E-2</c:v>
                </c:pt>
                <c:pt idx="365">
                  <c:v>3.7083333336340729E-2</c:v>
                </c:pt>
                <c:pt idx="366">
                  <c:v>3.718749999825377E-2</c:v>
                </c:pt>
                <c:pt idx="367">
                  <c:v>3.7280092590663116E-2</c:v>
                </c:pt>
                <c:pt idx="368">
                  <c:v>3.7384259259852115E-2</c:v>
                </c:pt>
                <c:pt idx="369">
                  <c:v>3.7488425929041114E-2</c:v>
                </c:pt>
                <c:pt idx="370">
                  <c:v>3.7592592590954155E-2</c:v>
                </c:pt>
                <c:pt idx="371">
                  <c:v>3.7696759260143153E-2</c:v>
                </c:pt>
                <c:pt idx="372">
                  <c:v>3.77893518525525E-2</c:v>
                </c:pt>
                <c:pt idx="373">
                  <c:v>3.7893518521741498E-2</c:v>
                </c:pt>
                <c:pt idx="374">
                  <c:v>3.7997685183654539E-2</c:v>
                </c:pt>
                <c:pt idx="375">
                  <c:v>3.8101851852843538E-2</c:v>
                </c:pt>
                <c:pt idx="376">
                  <c:v>3.8194444445252884E-2</c:v>
                </c:pt>
                <c:pt idx="377">
                  <c:v>3.8298611114441883E-2</c:v>
                </c:pt>
                <c:pt idx="378">
                  <c:v>3.8402777776354924E-2</c:v>
                </c:pt>
                <c:pt idx="379">
                  <c:v>3.8506944445543922E-2</c:v>
                </c:pt>
                <c:pt idx="380">
                  <c:v>3.8611111114732921E-2</c:v>
                </c:pt>
                <c:pt idx="381">
                  <c:v>3.8703703707142267E-2</c:v>
                </c:pt>
                <c:pt idx="382">
                  <c:v>3.8807870369055308E-2</c:v>
                </c:pt>
                <c:pt idx="383">
                  <c:v>3.8912037038244307E-2</c:v>
                </c:pt>
                <c:pt idx="384">
                  <c:v>3.9016203707433306E-2</c:v>
                </c:pt>
                <c:pt idx="385">
                  <c:v>3.9108796299842652E-2</c:v>
                </c:pt>
                <c:pt idx="386">
                  <c:v>3.9212962961755693E-2</c:v>
                </c:pt>
                <c:pt idx="387">
                  <c:v>3.9317129630944692E-2</c:v>
                </c:pt>
                <c:pt idx="388">
                  <c:v>3.9421296292857733E-2</c:v>
                </c:pt>
                <c:pt idx="389">
                  <c:v>3.9525462962046731E-2</c:v>
                </c:pt>
                <c:pt idx="390">
                  <c:v>3.9618055554456078E-2</c:v>
                </c:pt>
                <c:pt idx="391">
                  <c:v>3.9722222223645076E-2</c:v>
                </c:pt>
                <c:pt idx="392">
                  <c:v>3.9826388885558117E-2</c:v>
                </c:pt>
                <c:pt idx="393">
                  <c:v>3.9930555554747116E-2</c:v>
                </c:pt>
                <c:pt idx="394">
                  <c:v>4.0023148147156462E-2</c:v>
                </c:pt>
                <c:pt idx="395">
                  <c:v>4.0127314816345461E-2</c:v>
                </c:pt>
                <c:pt idx="396">
                  <c:v>4.0231481478258502E-2</c:v>
                </c:pt>
                <c:pt idx="397">
                  <c:v>4.03356481474475E-2</c:v>
                </c:pt>
                <c:pt idx="398">
                  <c:v>4.0439814816636499E-2</c:v>
                </c:pt>
                <c:pt idx="399">
                  <c:v>4.0532407409045845E-2</c:v>
                </c:pt>
                <c:pt idx="400">
                  <c:v>4.0636574070958886E-2</c:v>
                </c:pt>
                <c:pt idx="401">
                  <c:v>4.0740740740147885E-2</c:v>
                </c:pt>
                <c:pt idx="402">
                  <c:v>4.0844907409336884E-2</c:v>
                </c:pt>
                <c:pt idx="403">
                  <c:v>4.093750000174623E-2</c:v>
                </c:pt>
                <c:pt idx="404">
                  <c:v>4.1041666663659271E-2</c:v>
                </c:pt>
                <c:pt idx="405">
                  <c:v>4.1145833332848269E-2</c:v>
                </c:pt>
                <c:pt idx="406">
                  <c:v>4.1250000002037268E-2</c:v>
                </c:pt>
                <c:pt idx="407">
                  <c:v>4.1354166663950309E-2</c:v>
                </c:pt>
                <c:pt idx="408">
                  <c:v>4.1446759256359655E-2</c:v>
                </c:pt>
                <c:pt idx="409">
                  <c:v>4.1550925925548654E-2</c:v>
                </c:pt>
                <c:pt idx="410">
                  <c:v>4.1655092594737653E-2</c:v>
                </c:pt>
                <c:pt idx="411">
                  <c:v>4.1759259256650694E-2</c:v>
                </c:pt>
                <c:pt idx="412">
                  <c:v>4.185185184906004E-2</c:v>
                </c:pt>
                <c:pt idx="413">
                  <c:v>4.1956018518249039E-2</c:v>
                </c:pt>
                <c:pt idx="414">
                  <c:v>4.2060185187438037E-2</c:v>
                </c:pt>
                <c:pt idx="415">
                  <c:v>4.2164351849351078E-2</c:v>
                </c:pt>
                <c:pt idx="416">
                  <c:v>4.2268518518540077E-2</c:v>
                </c:pt>
                <c:pt idx="417">
                  <c:v>4.2361111110949423E-2</c:v>
                </c:pt>
                <c:pt idx="418">
                  <c:v>4.2465277780138422E-2</c:v>
                </c:pt>
                <c:pt idx="419">
                  <c:v>4.2569444442051463E-2</c:v>
                </c:pt>
                <c:pt idx="420">
                  <c:v>4.2673611111240461E-2</c:v>
                </c:pt>
                <c:pt idx="421">
                  <c:v>4.2766203703649808E-2</c:v>
                </c:pt>
                <c:pt idx="422">
                  <c:v>4.2870370372838806E-2</c:v>
                </c:pt>
                <c:pt idx="423">
                  <c:v>4.2974537034751847E-2</c:v>
                </c:pt>
                <c:pt idx="424">
                  <c:v>4.3078703703940846E-2</c:v>
                </c:pt>
                <c:pt idx="425">
                  <c:v>4.3182870373129845E-2</c:v>
                </c:pt>
                <c:pt idx="426">
                  <c:v>4.3275462965539191E-2</c:v>
                </c:pt>
                <c:pt idx="427">
                  <c:v>4.3379629627452232E-2</c:v>
                </c:pt>
                <c:pt idx="428">
                  <c:v>4.3483796296641231E-2</c:v>
                </c:pt>
                <c:pt idx="429">
                  <c:v>4.3587962965830229E-2</c:v>
                </c:pt>
                <c:pt idx="430">
                  <c:v>4.369212962774327E-2</c:v>
                </c:pt>
                <c:pt idx="431">
                  <c:v>4.3784722220152617E-2</c:v>
                </c:pt>
                <c:pt idx="432">
                  <c:v>4.3888888889341615E-2</c:v>
                </c:pt>
                <c:pt idx="433">
                  <c:v>4.3993055558530614E-2</c:v>
                </c:pt>
                <c:pt idx="434">
                  <c:v>4.4097222220443655E-2</c:v>
                </c:pt>
                <c:pt idx="435">
                  <c:v>4.4189814812853001E-2</c:v>
                </c:pt>
                <c:pt idx="436">
                  <c:v>4.4293981482042E-2</c:v>
                </c:pt>
                <c:pt idx="437">
                  <c:v>4.4398148151230998E-2</c:v>
                </c:pt>
                <c:pt idx="438">
                  <c:v>4.4502314813144039E-2</c:v>
                </c:pt>
                <c:pt idx="439">
                  <c:v>4.4606481482333038E-2</c:v>
                </c:pt>
                <c:pt idx="440">
                  <c:v>4.4699074074742384E-2</c:v>
                </c:pt>
                <c:pt idx="441">
                  <c:v>4.4803240743931383E-2</c:v>
                </c:pt>
                <c:pt idx="442">
                  <c:v>4.4907407405844424E-2</c:v>
                </c:pt>
                <c:pt idx="443">
                  <c:v>4.5011574075033423E-2</c:v>
                </c:pt>
                <c:pt idx="444">
                  <c:v>4.5104166667442769E-2</c:v>
                </c:pt>
                <c:pt idx="445">
                  <c:v>4.5208333336631767E-2</c:v>
                </c:pt>
                <c:pt idx="446">
                  <c:v>4.5312499998544808E-2</c:v>
                </c:pt>
                <c:pt idx="447">
                  <c:v>4.5416666667733807E-2</c:v>
                </c:pt>
                <c:pt idx="448">
                  <c:v>4.5520833336922806E-2</c:v>
                </c:pt>
                <c:pt idx="449">
                  <c:v>4.5613425929332152E-2</c:v>
                </c:pt>
                <c:pt idx="450">
                  <c:v>4.5717592591245193E-2</c:v>
                </c:pt>
                <c:pt idx="451">
                  <c:v>4.5821759260434192E-2</c:v>
                </c:pt>
                <c:pt idx="452">
                  <c:v>4.592592592962319E-2</c:v>
                </c:pt>
                <c:pt idx="453">
                  <c:v>4.6018518522032537E-2</c:v>
                </c:pt>
                <c:pt idx="454">
                  <c:v>4.6122685183945578E-2</c:v>
                </c:pt>
                <c:pt idx="455">
                  <c:v>4.6226851853134576E-2</c:v>
                </c:pt>
                <c:pt idx="456">
                  <c:v>4.6331018515047617E-2</c:v>
                </c:pt>
                <c:pt idx="457">
                  <c:v>4.6435185184236616E-2</c:v>
                </c:pt>
                <c:pt idx="458">
                  <c:v>4.6527777776645962E-2</c:v>
                </c:pt>
                <c:pt idx="459">
                  <c:v>4.6631944445834961E-2</c:v>
                </c:pt>
                <c:pt idx="460">
                  <c:v>4.6736111107748002E-2</c:v>
                </c:pt>
                <c:pt idx="461">
                  <c:v>4.6840277776937E-2</c:v>
                </c:pt>
                <c:pt idx="462">
                  <c:v>4.6932870369346347E-2</c:v>
                </c:pt>
                <c:pt idx="463">
                  <c:v>4.7037037038535345E-2</c:v>
                </c:pt>
                <c:pt idx="464">
                  <c:v>4.7141203700448386E-2</c:v>
                </c:pt>
                <c:pt idx="465">
                  <c:v>4.7245370369637385E-2</c:v>
                </c:pt>
                <c:pt idx="466">
                  <c:v>4.7349537038826384E-2</c:v>
                </c:pt>
                <c:pt idx="467">
                  <c:v>4.744212963123573E-2</c:v>
                </c:pt>
                <c:pt idx="468">
                  <c:v>4.7546296293148771E-2</c:v>
                </c:pt>
                <c:pt idx="469">
                  <c:v>4.765046296233777E-2</c:v>
                </c:pt>
                <c:pt idx="470">
                  <c:v>4.7754629631526768E-2</c:v>
                </c:pt>
                <c:pt idx="471">
                  <c:v>4.7847222223936114E-2</c:v>
                </c:pt>
                <c:pt idx="472">
                  <c:v>4.7951388885849155E-2</c:v>
                </c:pt>
                <c:pt idx="473">
                  <c:v>4.8055555555038154E-2</c:v>
                </c:pt>
                <c:pt idx="474">
                  <c:v>4.8159722224227153E-2</c:v>
                </c:pt>
                <c:pt idx="475">
                  <c:v>4.8263888886140194E-2</c:v>
                </c:pt>
                <c:pt idx="476">
                  <c:v>4.835648147854954E-2</c:v>
                </c:pt>
                <c:pt idx="477">
                  <c:v>4.8460648147738539E-2</c:v>
                </c:pt>
                <c:pt idx="478">
                  <c:v>4.8564814816927537E-2</c:v>
                </c:pt>
                <c:pt idx="479">
                  <c:v>4.8668981478840578E-2</c:v>
                </c:pt>
                <c:pt idx="480">
                  <c:v>4.8761574071249925E-2</c:v>
                </c:pt>
                <c:pt idx="481">
                  <c:v>4.8865740740438923E-2</c:v>
                </c:pt>
                <c:pt idx="482">
                  <c:v>4.8969907409627922E-2</c:v>
                </c:pt>
                <c:pt idx="483">
                  <c:v>4.9074074071540963E-2</c:v>
                </c:pt>
                <c:pt idx="484">
                  <c:v>4.9178240740729962E-2</c:v>
                </c:pt>
                <c:pt idx="485">
                  <c:v>4.9270833333139308E-2</c:v>
                </c:pt>
                <c:pt idx="486">
                  <c:v>4.9375000002328306E-2</c:v>
                </c:pt>
                <c:pt idx="487">
                  <c:v>4.9479166664241347E-2</c:v>
                </c:pt>
                <c:pt idx="488">
                  <c:v>4.9583333333430346E-2</c:v>
                </c:pt>
                <c:pt idx="489">
                  <c:v>4.9675925925839692E-2</c:v>
                </c:pt>
                <c:pt idx="490">
                  <c:v>4.9780092595028691E-2</c:v>
                </c:pt>
                <c:pt idx="491">
                  <c:v>4.9884259256941732E-2</c:v>
                </c:pt>
                <c:pt idx="492">
                  <c:v>4.9988425926130731E-2</c:v>
                </c:pt>
                <c:pt idx="493">
                  <c:v>5.0092592595319729E-2</c:v>
                </c:pt>
                <c:pt idx="494">
                  <c:v>5.0185185187729076E-2</c:v>
                </c:pt>
                <c:pt idx="495">
                  <c:v>5.0289351849642117E-2</c:v>
                </c:pt>
                <c:pt idx="496">
                  <c:v>5.0393518518831115E-2</c:v>
                </c:pt>
                <c:pt idx="497">
                  <c:v>5.0497685188020114E-2</c:v>
                </c:pt>
                <c:pt idx="498">
                  <c:v>5.059027778042946E-2</c:v>
                </c:pt>
                <c:pt idx="499">
                  <c:v>5.0694444442342501E-2</c:v>
                </c:pt>
                <c:pt idx="500">
                  <c:v>5.07986111115315E-2</c:v>
                </c:pt>
                <c:pt idx="501">
                  <c:v>5.0902777780720498E-2</c:v>
                </c:pt>
                <c:pt idx="502">
                  <c:v>5.1006944442633539E-2</c:v>
                </c:pt>
                <c:pt idx="503">
                  <c:v>5.1099537035042886E-2</c:v>
                </c:pt>
                <c:pt idx="504">
                  <c:v>5.1203703704231884E-2</c:v>
                </c:pt>
                <c:pt idx="505">
                  <c:v>5.1307870373420883E-2</c:v>
                </c:pt>
                <c:pt idx="506">
                  <c:v>5.1412037035333924E-2</c:v>
                </c:pt>
                <c:pt idx="507">
                  <c:v>5.150462962774327E-2</c:v>
                </c:pt>
                <c:pt idx="508">
                  <c:v>5.1608796296932269E-2</c:v>
                </c:pt>
                <c:pt idx="509">
                  <c:v>5.1712962966121268E-2</c:v>
                </c:pt>
                <c:pt idx="510">
                  <c:v>5.1817129628034309E-2</c:v>
                </c:pt>
                <c:pt idx="511">
                  <c:v>5.1921296297223307E-2</c:v>
                </c:pt>
                <c:pt idx="512">
                  <c:v>5.2013888889632653E-2</c:v>
                </c:pt>
                <c:pt idx="513">
                  <c:v>5.2118055558821652E-2</c:v>
                </c:pt>
                <c:pt idx="514">
                  <c:v>5.2222222220734693E-2</c:v>
                </c:pt>
                <c:pt idx="515">
                  <c:v>5.2326388889923692E-2</c:v>
                </c:pt>
                <c:pt idx="516">
                  <c:v>5.2418981482333038E-2</c:v>
                </c:pt>
                <c:pt idx="517">
                  <c:v>5.2523148151522037E-2</c:v>
                </c:pt>
                <c:pt idx="518">
                  <c:v>5.2627314813435078E-2</c:v>
                </c:pt>
                <c:pt idx="519">
                  <c:v>5.2731481482624076E-2</c:v>
                </c:pt>
                <c:pt idx="520">
                  <c:v>5.2835648151813075E-2</c:v>
                </c:pt>
                <c:pt idx="521">
                  <c:v>5.2928240744222421E-2</c:v>
                </c:pt>
                <c:pt idx="522">
                  <c:v>5.3032407406135462E-2</c:v>
                </c:pt>
                <c:pt idx="523">
                  <c:v>5.3136574075324461E-2</c:v>
                </c:pt>
                <c:pt idx="524">
                  <c:v>5.324074074451346E-2</c:v>
                </c:pt>
                <c:pt idx="525">
                  <c:v>5.3333333336922806E-2</c:v>
                </c:pt>
                <c:pt idx="526">
                  <c:v>5.3437499998835847E-2</c:v>
                </c:pt>
                <c:pt idx="527">
                  <c:v>5.3541666668024845E-2</c:v>
                </c:pt>
                <c:pt idx="528">
                  <c:v>5.3645833329937886E-2</c:v>
                </c:pt>
                <c:pt idx="529">
                  <c:v>5.3749999999126885E-2</c:v>
                </c:pt>
                <c:pt idx="530">
                  <c:v>5.3842592591536231E-2</c:v>
                </c:pt>
                <c:pt idx="531">
                  <c:v>5.394675926072523E-2</c:v>
                </c:pt>
                <c:pt idx="532">
                  <c:v>5.4050925922638271E-2</c:v>
                </c:pt>
                <c:pt idx="533">
                  <c:v>5.415509259182727E-2</c:v>
                </c:pt>
                <c:pt idx="534">
                  <c:v>5.4259259261016268E-2</c:v>
                </c:pt>
                <c:pt idx="535">
                  <c:v>5.4351851853425615E-2</c:v>
                </c:pt>
                <c:pt idx="536">
                  <c:v>5.4456018515338656E-2</c:v>
                </c:pt>
                <c:pt idx="537">
                  <c:v>5.4560185184527654E-2</c:v>
                </c:pt>
                <c:pt idx="538">
                  <c:v>5.4664351853716653E-2</c:v>
                </c:pt>
                <c:pt idx="539">
                  <c:v>5.4756944446125999E-2</c:v>
                </c:pt>
                <c:pt idx="540">
                  <c:v>5.486111110803904E-2</c:v>
                </c:pt>
                <c:pt idx="541">
                  <c:v>5.4965277777228039E-2</c:v>
                </c:pt>
                <c:pt idx="542">
                  <c:v>5.5069444446417037E-2</c:v>
                </c:pt>
                <c:pt idx="543">
                  <c:v>5.5173611108330078E-2</c:v>
                </c:pt>
                <c:pt idx="544">
                  <c:v>5.5266203700739425E-2</c:v>
                </c:pt>
                <c:pt idx="545">
                  <c:v>5.5370370369928423E-2</c:v>
                </c:pt>
                <c:pt idx="546">
                  <c:v>5.5474537039117422E-2</c:v>
                </c:pt>
                <c:pt idx="547">
                  <c:v>5.5578703701030463E-2</c:v>
                </c:pt>
                <c:pt idx="548">
                  <c:v>5.5671296293439809E-2</c:v>
                </c:pt>
                <c:pt idx="549">
                  <c:v>5.5775462962628808E-2</c:v>
                </c:pt>
                <c:pt idx="550">
                  <c:v>5.5879629631817807E-2</c:v>
                </c:pt>
                <c:pt idx="551">
                  <c:v>5.5983796293730848E-2</c:v>
                </c:pt>
                <c:pt idx="552">
                  <c:v>5.6087962962919846E-2</c:v>
                </c:pt>
                <c:pt idx="553">
                  <c:v>5.6180555555329192E-2</c:v>
                </c:pt>
                <c:pt idx="554">
                  <c:v>5.6284722224518191E-2</c:v>
                </c:pt>
                <c:pt idx="555">
                  <c:v>5.6388888886431232E-2</c:v>
                </c:pt>
                <c:pt idx="556">
                  <c:v>5.6493055555620231E-2</c:v>
                </c:pt>
                <c:pt idx="557">
                  <c:v>5.6585648148029577E-2</c:v>
                </c:pt>
                <c:pt idx="558">
                  <c:v>5.6689814817218576E-2</c:v>
                </c:pt>
                <c:pt idx="559">
                  <c:v>5.6793981479131617E-2</c:v>
                </c:pt>
                <c:pt idx="560">
                  <c:v>5.6898148148320615E-2</c:v>
                </c:pt>
                <c:pt idx="561">
                  <c:v>5.7002314817509614E-2</c:v>
                </c:pt>
                <c:pt idx="562">
                  <c:v>5.709490740991896E-2</c:v>
                </c:pt>
                <c:pt idx="563">
                  <c:v>5.7199074071832001E-2</c:v>
                </c:pt>
                <c:pt idx="564">
                  <c:v>5.7303240741021E-2</c:v>
                </c:pt>
                <c:pt idx="565">
                  <c:v>5.7407407410209998E-2</c:v>
                </c:pt>
                <c:pt idx="566">
                  <c:v>5.7500000002619345E-2</c:v>
                </c:pt>
                <c:pt idx="567">
                  <c:v>5.7604166664532386E-2</c:v>
                </c:pt>
                <c:pt idx="568">
                  <c:v>5.7708333333721384E-2</c:v>
                </c:pt>
                <c:pt idx="569">
                  <c:v>5.7812500002910383E-2</c:v>
                </c:pt>
                <c:pt idx="570">
                  <c:v>5.7916666664823424E-2</c:v>
                </c:pt>
                <c:pt idx="571">
                  <c:v>5.800925925723277E-2</c:v>
                </c:pt>
                <c:pt idx="572">
                  <c:v>5.8113425926421769E-2</c:v>
                </c:pt>
                <c:pt idx="573">
                  <c:v>5.8217592595610768E-2</c:v>
                </c:pt>
                <c:pt idx="574">
                  <c:v>5.8321759257523809E-2</c:v>
                </c:pt>
                <c:pt idx="575">
                  <c:v>5.8414351849933155E-2</c:v>
                </c:pt>
                <c:pt idx="576">
                  <c:v>5.8518518519122154E-2</c:v>
                </c:pt>
                <c:pt idx="577">
                  <c:v>5.8622685188311152E-2</c:v>
                </c:pt>
                <c:pt idx="578">
                  <c:v>5.8726851850224193E-2</c:v>
                </c:pt>
                <c:pt idx="579">
                  <c:v>5.8831018519413192E-2</c:v>
                </c:pt>
                <c:pt idx="580">
                  <c:v>5.8923611111822538E-2</c:v>
                </c:pt>
                <c:pt idx="581">
                  <c:v>5.9027777781011537E-2</c:v>
                </c:pt>
                <c:pt idx="582">
                  <c:v>5.9131944442924578E-2</c:v>
                </c:pt>
                <c:pt idx="583">
                  <c:v>5.9236111112113576E-2</c:v>
                </c:pt>
                <c:pt idx="584">
                  <c:v>5.9328703704522923E-2</c:v>
                </c:pt>
                <c:pt idx="585">
                  <c:v>5.9432870373711921E-2</c:v>
                </c:pt>
                <c:pt idx="586">
                  <c:v>5.9537037035624962E-2</c:v>
                </c:pt>
                <c:pt idx="587">
                  <c:v>5.9641203704813961E-2</c:v>
                </c:pt>
                <c:pt idx="588">
                  <c:v>5.974537037400296E-2</c:v>
                </c:pt>
                <c:pt idx="589">
                  <c:v>5.9837962966412306E-2</c:v>
                </c:pt>
                <c:pt idx="590">
                  <c:v>5.9942129628325347E-2</c:v>
                </c:pt>
                <c:pt idx="591">
                  <c:v>6.0046296297514345E-2</c:v>
                </c:pt>
                <c:pt idx="592">
                  <c:v>6.0150462966703344E-2</c:v>
                </c:pt>
                <c:pt idx="593">
                  <c:v>6.024305555911269E-2</c:v>
                </c:pt>
                <c:pt idx="594">
                  <c:v>6.0347222221025731E-2</c:v>
                </c:pt>
                <c:pt idx="595">
                  <c:v>6.045138889021473E-2</c:v>
                </c:pt>
                <c:pt idx="596">
                  <c:v>6.0555555552127771E-2</c:v>
                </c:pt>
                <c:pt idx="597">
                  <c:v>6.065972222131677E-2</c:v>
                </c:pt>
                <c:pt idx="598">
                  <c:v>6.0752314813726116E-2</c:v>
                </c:pt>
                <c:pt idx="599">
                  <c:v>6.0856481482915115E-2</c:v>
                </c:pt>
                <c:pt idx="600">
                  <c:v>6.0960648144828156E-2</c:v>
                </c:pt>
                <c:pt idx="601">
                  <c:v>6.1064814814017154E-2</c:v>
                </c:pt>
                <c:pt idx="602">
                  <c:v>6.1157407406426501E-2</c:v>
                </c:pt>
                <c:pt idx="603">
                  <c:v>6.1261574075615499E-2</c:v>
                </c:pt>
                <c:pt idx="604">
                  <c:v>6.136574073752854E-2</c:v>
                </c:pt>
                <c:pt idx="605">
                  <c:v>6.1469907406717539E-2</c:v>
                </c:pt>
                <c:pt idx="606">
                  <c:v>6.1574074075906537E-2</c:v>
                </c:pt>
                <c:pt idx="607">
                  <c:v>6.1666666668315884E-2</c:v>
                </c:pt>
                <c:pt idx="608">
                  <c:v>6.1770833330228925E-2</c:v>
                </c:pt>
                <c:pt idx="609">
                  <c:v>6.1874999999417923E-2</c:v>
                </c:pt>
                <c:pt idx="610">
                  <c:v>6.1979166668606922E-2</c:v>
                </c:pt>
                <c:pt idx="611">
                  <c:v>6.2071759261016268E-2</c:v>
                </c:pt>
                <c:pt idx="612">
                  <c:v>6.2175925922929309E-2</c:v>
                </c:pt>
                <c:pt idx="613">
                  <c:v>6.2280092592118308E-2</c:v>
                </c:pt>
                <c:pt idx="614">
                  <c:v>6.2384259261307307E-2</c:v>
                </c:pt>
                <c:pt idx="615">
                  <c:v>6.2488425923220348E-2</c:v>
                </c:pt>
                <c:pt idx="616">
                  <c:v>6.2581018515629694E-2</c:v>
                </c:pt>
                <c:pt idx="617">
                  <c:v>6.2685185184818693E-2</c:v>
                </c:pt>
                <c:pt idx="618">
                  <c:v>6.2789351854007691E-2</c:v>
                </c:pt>
                <c:pt idx="619">
                  <c:v>6.2893518515920732E-2</c:v>
                </c:pt>
                <c:pt idx="620">
                  <c:v>6.2986111108330078E-2</c:v>
                </c:pt>
                <c:pt idx="621">
                  <c:v>6.3090277777519077E-2</c:v>
                </c:pt>
                <c:pt idx="622">
                  <c:v>6.3194444446708076E-2</c:v>
                </c:pt>
                <c:pt idx="623">
                  <c:v>6.3298611108621117E-2</c:v>
                </c:pt>
                <c:pt idx="624">
                  <c:v>6.3402777777810115E-2</c:v>
                </c:pt>
                <c:pt idx="625">
                  <c:v>6.3495370370219462E-2</c:v>
                </c:pt>
                <c:pt idx="626">
                  <c:v>6.359953703940846E-2</c:v>
                </c:pt>
                <c:pt idx="627">
                  <c:v>6.3703703701321501E-2</c:v>
                </c:pt>
                <c:pt idx="628">
                  <c:v>6.38078703705105E-2</c:v>
                </c:pt>
                <c:pt idx="629">
                  <c:v>6.3912037039699499E-2</c:v>
                </c:pt>
                <c:pt idx="630">
                  <c:v>6.4004629632108845E-2</c:v>
                </c:pt>
                <c:pt idx="631">
                  <c:v>6.4108796294021886E-2</c:v>
                </c:pt>
                <c:pt idx="632">
                  <c:v>6.4212962963210884E-2</c:v>
                </c:pt>
                <c:pt idx="633">
                  <c:v>6.4317129632399883E-2</c:v>
                </c:pt>
                <c:pt idx="634">
                  <c:v>6.4409722224809229E-2</c:v>
                </c:pt>
                <c:pt idx="635">
                  <c:v>6.451388888672227E-2</c:v>
                </c:pt>
                <c:pt idx="636">
                  <c:v>6.4618055555911269E-2</c:v>
                </c:pt>
                <c:pt idx="637">
                  <c:v>6.4722222225100268E-2</c:v>
                </c:pt>
                <c:pt idx="638">
                  <c:v>6.4826388887013309E-2</c:v>
                </c:pt>
                <c:pt idx="639">
                  <c:v>6.4918981479422655E-2</c:v>
                </c:pt>
                <c:pt idx="640">
                  <c:v>6.5023148148611654E-2</c:v>
                </c:pt>
                <c:pt idx="641">
                  <c:v>6.5127314817800652E-2</c:v>
                </c:pt>
                <c:pt idx="642">
                  <c:v>6.5231481479713693E-2</c:v>
                </c:pt>
                <c:pt idx="643">
                  <c:v>6.532407407212304E-2</c:v>
                </c:pt>
                <c:pt idx="644">
                  <c:v>6.5428240741312038E-2</c:v>
                </c:pt>
                <c:pt idx="645">
                  <c:v>6.5532407410501037E-2</c:v>
                </c:pt>
                <c:pt idx="646">
                  <c:v>6.5636574072414078E-2</c:v>
                </c:pt>
                <c:pt idx="647">
                  <c:v>6.5740740741603076E-2</c:v>
                </c:pt>
                <c:pt idx="648">
                  <c:v>6.5833333334012423E-2</c:v>
                </c:pt>
                <c:pt idx="649">
                  <c:v>6.5937500003201421E-2</c:v>
                </c:pt>
                <c:pt idx="650">
                  <c:v>6.6041666665114462E-2</c:v>
                </c:pt>
                <c:pt idx="651">
                  <c:v>6.6145833334303461E-2</c:v>
                </c:pt>
                <c:pt idx="652">
                  <c:v>6.6238425926712807E-2</c:v>
                </c:pt>
                <c:pt idx="653">
                  <c:v>6.6342592595901806E-2</c:v>
                </c:pt>
                <c:pt idx="654">
                  <c:v>6.6446759257814847E-2</c:v>
                </c:pt>
                <c:pt idx="655">
                  <c:v>6.6550925927003846E-2</c:v>
                </c:pt>
                <c:pt idx="656">
                  <c:v>6.6655092596192844E-2</c:v>
                </c:pt>
                <c:pt idx="657">
                  <c:v>6.674768518860219E-2</c:v>
                </c:pt>
                <c:pt idx="658">
                  <c:v>6.6851851850515231E-2</c:v>
                </c:pt>
                <c:pt idx="659">
                  <c:v>6.695601851970423E-2</c:v>
                </c:pt>
                <c:pt idx="660">
                  <c:v>6.7060185188893229E-2</c:v>
                </c:pt>
                <c:pt idx="661">
                  <c:v>6.7152777781302575E-2</c:v>
                </c:pt>
                <c:pt idx="662">
                  <c:v>6.7256944443215616E-2</c:v>
                </c:pt>
                <c:pt idx="663">
                  <c:v>6.7361111112404615E-2</c:v>
                </c:pt>
                <c:pt idx="664">
                  <c:v>6.7465277774317656E-2</c:v>
                </c:pt>
                <c:pt idx="665">
                  <c:v>6.7569444443506654E-2</c:v>
                </c:pt>
                <c:pt idx="666">
                  <c:v>6.7662037035916001E-2</c:v>
                </c:pt>
                <c:pt idx="667">
                  <c:v>6.7766203705104999E-2</c:v>
                </c:pt>
                <c:pt idx="668">
                  <c:v>6.787037036701804E-2</c:v>
                </c:pt>
                <c:pt idx="669">
                  <c:v>6.7974537036207039E-2</c:v>
                </c:pt>
                <c:pt idx="670">
                  <c:v>6.8067129628616385E-2</c:v>
                </c:pt>
                <c:pt idx="671">
                  <c:v>6.8171296297805384E-2</c:v>
                </c:pt>
                <c:pt idx="672">
                  <c:v>6.8275462959718425E-2</c:v>
                </c:pt>
                <c:pt idx="673">
                  <c:v>6.8379629628907423E-2</c:v>
                </c:pt>
                <c:pt idx="674">
                  <c:v>6.8483796298096422E-2</c:v>
                </c:pt>
                <c:pt idx="675">
                  <c:v>6.8576388890505768E-2</c:v>
                </c:pt>
                <c:pt idx="676">
                  <c:v>6.8680555552418809E-2</c:v>
                </c:pt>
                <c:pt idx="677">
                  <c:v>6.8784722221607808E-2</c:v>
                </c:pt>
                <c:pt idx="678">
                  <c:v>6.8888888890796807E-2</c:v>
                </c:pt>
                <c:pt idx="679">
                  <c:v>6.8981481483206153E-2</c:v>
                </c:pt>
                <c:pt idx="680">
                  <c:v>6.9085648145119194E-2</c:v>
                </c:pt>
                <c:pt idx="681">
                  <c:v>6.9189814814308193E-2</c:v>
                </c:pt>
                <c:pt idx="682">
                  <c:v>6.9293981483497191E-2</c:v>
                </c:pt>
                <c:pt idx="683">
                  <c:v>6.9398148145410232E-2</c:v>
                </c:pt>
                <c:pt idx="684">
                  <c:v>6.9490740737819578E-2</c:v>
                </c:pt>
                <c:pt idx="685">
                  <c:v>6.9594907407008577E-2</c:v>
                </c:pt>
                <c:pt idx="686">
                  <c:v>6.9699074076197576E-2</c:v>
                </c:pt>
                <c:pt idx="687">
                  <c:v>6.9803240738110617E-2</c:v>
                </c:pt>
                <c:pt idx="688">
                  <c:v>6.9895833330519963E-2</c:v>
                </c:pt>
                <c:pt idx="689">
                  <c:v>6.9999999999708962E-2</c:v>
                </c:pt>
                <c:pt idx="690">
                  <c:v>7.010416666889796E-2</c:v>
                </c:pt>
                <c:pt idx="691">
                  <c:v>7.0208333330811001E-2</c:v>
                </c:pt>
                <c:pt idx="692">
                  <c:v>7.03125E-2</c:v>
                </c:pt>
                <c:pt idx="693">
                  <c:v>7.0405092592409346E-2</c:v>
                </c:pt>
                <c:pt idx="694">
                  <c:v>7.0509259261598345E-2</c:v>
                </c:pt>
                <c:pt idx="695">
                  <c:v>7.0613425923511386E-2</c:v>
                </c:pt>
                <c:pt idx="696">
                  <c:v>7.0717592592700385E-2</c:v>
                </c:pt>
                <c:pt idx="697">
                  <c:v>7.0810185185109731E-2</c:v>
                </c:pt>
                <c:pt idx="698">
                  <c:v>7.0914351854298729E-2</c:v>
                </c:pt>
                <c:pt idx="699">
                  <c:v>7.101851851621177E-2</c:v>
                </c:pt>
                <c:pt idx="700">
                  <c:v>7.1122685185400769E-2</c:v>
                </c:pt>
                <c:pt idx="701">
                  <c:v>7.1226851854589768E-2</c:v>
                </c:pt>
                <c:pt idx="702">
                  <c:v>7.1319444446999114E-2</c:v>
                </c:pt>
                <c:pt idx="703">
                  <c:v>7.1423611108912155E-2</c:v>
                </c:pt>
                <c:pt idx="704">
                  <c:v>7.1527777778101154E-2</c:v>
                </c:pt>
                <c:pt idx="705">
                  <c:v>7.1631944447290152E-2</c:v>
                </c:pt>
                <c:pt idx="706">
                  <c:v>7.1724537039699499E-2</c:v>
                </c:pt>
                <c:pt idx="707">
                  <c:v>7.182870370161254E-2</c:v>
                </c:pt>
                <c:pt idx="708">
                  <c:v>7.1932870370801538E-2</c:v>
                </c:pt>
                <c:pt idx="709">
                  <c:v>7.2037037039990537E-2</c:v>
                </c:pt>
                <c:pt idx="710">
                  <c:v>7.2141203701903578E-2</c:v>
                </c:pt>
                <c:pt idx="711">
                  <c:v>7.2233796294312924E-2</c:v>
                </c:pt>
                <c:pt idx="712">
                  <c:v>7.2337962963501923E-2</c:v>
                </c:pt>
                <c:pt idx="713">
                  <c:v>7.2442129632690921E-2</c:v>
                </c:pt>
                <c:pt idx="714">
                  <c:v>7.2546296294603962E-2</c:v>
                </c:pt>
                <c:pt idx="715">
                  <c:v>7.2638888887013309E-2</c:v>
                </c:pt>
                <c:pt idx="716">
                  <c:v>7.2743055556202307E-2</c:v>
                </c:pt>
              </c:numCache>
            </c:numRef>
          </c:xVal>
          <c:yVal>
            <c:numRef>
              <c:f>'672011220 PM'!$H$3:$H$789</c:f>
              <c:numCache>
                <c:formatCode>General</c:formatCode>
                <c:ptCount val="787"/>
                <c:pt idx="0">
                  <c:v>32.521394999999998</c:v>
                </c:pt>
                <c:pt idx="1">
                  <c:v>32.571810999999997</c:v>
                </c:pt>
                <c:pt idx="2">
                  <c:v>32.600619000000002</c:v>
                </c:pt>
                <c:pt idx="3">
                  <c:v>32.532198000000001</c:v>
                </c:pt>
                <c:pt idx="4">
                  <c:v>32.546602999999998</c:v>
                </c:pt>
                <c:pt idx="5">
                  <c:v>32.589815999999999</c:v>
                </c:pt>
                <c:pt idx="6">
                  <c:v>32.566409</c:v>
                </c:pt>
                <c:pt idx="7">
                  <c:v>32.636631000000001</c:v>
                </c:pt>
                <c:pt idx="8">
                  <c:v>32.550204000000001</c:v>
                </c:pt>
                <c:pt idx="9">
                  <c:v>32.580812999999999</c:v>
                </c:pt>
                <c:pt idx="10">
                  <c:v>32.564608</c:v>
                </c:pt>
                <c:pt idx="11">
                  <c:v>32.546602999999998</c:v>
                </c:pt>
                <c:pt idx="12">
                  <c:v>32.577212000000003</c:v>
                </c:pt>
                <c:pt idx="13">
                  <c:v>32.541201000000001</c:v>
                </c:pt>
                <c:pt idx="14">
                  <c:v>32.548403</c:v>
                </c:pt>
                <c:pt idx="15">
                  <c:v>32.570010000000003</c:v>
                </c:pt>
                <c:pt idx="16">
                  <c:v>32.611423000000002</c:v>
                </c:pt>
                <c:pt idx="17">
                  <c:v>32.505189999999999</c:v>
                </c:pt>
                <c:pt idx="18">
                  <c:v>32.521394999999998</c:v>
                </c:pt>
                <c:pt idx="19">
                  <c:v>32.548403</c:v>
                </c:pt>
                <c:pt idx="20">
                  <c:v>32.640231999999997</c:v>
                </c:pt>
                <c:pt idx="21">
                  <c:v>32.589815999999999</c:v>
                </c:pt>
                <c:pt idx="22">
                  <c:v>32.645632999999997</c:v>
                </c:pt>
                <c:pt idx="23">
                  <c:v>32.524996000000002</c:v>
                </c:pt>
                <c:pt idx="24">
                  <c:v>32.593417000000002</c:v>
                </c:pt>
                <c:pt idx="25">
                  <c:v>32.552003999999997</c:v>
                </c:pt>
                <c:pt idx="26">
                  <c:v>32.624026999999998</c:v>
                </c:pt>
                <c:pt idx="27">
                  <c:v>32.539400999999998</c:v>
                </c:pt>
                <c:pt idx="28">
                  <c:v>32.548403</c:v>
                </c:pt>
                <c:pt idx="29">
                  <c:v>32.580812999999999</c:v>
                </c:pt>
                <c:pt idx="30">
                  <c:v>32.514192999999999</c:v>
                </c:pt>
                <c:pt idx="31">
                  <c:v>32.557406</c:v>
                </c:pt>
                <c:pt idx="32">
                  <c:v>32.573611</c:v>
                </c:pt>
                <c:pt idx="33">
                  <c:v>32.593417000000002</c:v>
                </c:pt>
                <c:pt idx="34">
                  <c:v>32.543002000000001</c:v>
                </c:pt>
                <c:pt idx="35">
                  <c:v>32.559207000000001</c:v>
                </c:pt>
                <c:pt idx="36">
                  <c:v>32.586215000000003</c:v>
                </c:pt>
                <c:pt idx="37">
                  <c:v>32.564608</c:v>
                </c:pt>
                <c:pt idx="38">
                  <c:v>32.559207000000001</c:v>
                </c:pt>
                <c:pt idx="39">
                  <c:v>32.591616999999999</c:v>
                </c:pt>
                <c:pt idx="40">
                  <c:v>32.631228999999998</c:v>
                </c:pt>
                <c:pt idx="41">
                  <c:v>32.546602999999998</c:v>
                </c:pt>
                <c:pt idx="42">
                  <c:v>32.647433999999997</c:v>
                </c:pt>
                <c:pt idx="43">
                  <c:v>32.609622000000002</c:v>
                </c:pt>
                <c:pt idx="44">
                  <c:v>32.600619000000002</c:v>
                </c:pt>
                <c:pt idx="45">
                  <c:v>32.654636000000004</c:v>
                </c:pt>
                <c:pt idx="46">
                  <c:v>32.595218000000003</c:v>
                </c:pt>
                <c:pt idx="47">
                  <c:v>32.595218000000003</c:v>
                </c:pt>
                <c:pt idx="48">
                  <c:v>32.66724</c:v>
                </c:pt>
                <c:pt idx="49">
                  <c:v>32.647433999999997</c:v>
                </c:pt>
                <c:pt idx="50">
                  <c:v>32.602420000000002</c:v>
                </c:pt>
                <c:pt idx="51">
                  <c:v>32.620426000000002</c:v>
                </c:pt>
                <c:pt idx="52">
                  <c:v>32.624026999999998</c:v>
                </c:pt>
                <c:pt idx="53">
                  <c:v>32.604221000000003</c:v>
                </c:pt>
                <c:pt idx="54">
                  <c:v>32.658237</c:v>
                </c:pt>
                <c:pt idx="55">
                  <c:v>32.674441999999999</c:v>
                </c:pt>
                <c:pt idx="56">
                  <c:v>32.645632999999997</c:v>
                </c:pt>
                <c:pt idx="57">
                  <c:v>32.640231999999997</c:v>
                </c:pt>
                <c:pt idx="58">
                  <c:v>32.687046000000002</c:v>
                </c:pt>
                <c:pt idx="59">
                  <c:v>32.597017999999998</c:v>
                </c:pt>
                <c:pt idx="60">
                  <c:v>32.658237</c:v>
                </c:pt>
                <c:pt idx="61">
                  <c:v>32.681643999999999</c:v>
                </c:pt>
                <c:pt idx="62">
                  <c:v>32.710453000000001</c:v>
                </c:pt>
                <c:pt idx="63">
                  <c:v>32.688847000000003</c:v>
                </c:pt>
                <c:pt idx="64">
                  <c:v>32.651035</c:v>
                </c:pt>
                <c:pt idx="65">
                  <c:v>32.690646999999998</c:v>
                </c:pt>
                <c:pt idx="66">
                  <c:v>32.730258999999997</c:v>
                </c:pt>
                <c:pt idx="67">
                  <c:v>32.703251000000002</c:v>
                </c:pt>
                <c:pt idx="68">
                  <c:v>32.624026999999998</c:v>
                </c:pt>
                <c:pt idx="69">
                  <c:v>32.701450999999999</c:v>
                </c:pt>
                <c:pt idx="70">
                  <c:v>32.751866</c:v>
                </c:pt>
                <c:pt idx="71">
                  <c:v>32.809483999999998</c:v>
                </c:pt>
                <c:pt idx="72">
                  <c:v>32.764470000000003</c:v>
                </c:pt>
                <c:pt idx="73">
                  <c:v>32.762669000000002</c:v>
                </c:pt>
                <c:pt idx="74">
                  <c:v>32.728459000000001</c:v>
                </c:pt>
                <c:pt idx="75">
                  <c:v>32.726658</c:v>
                </c:pt>
                <c:pt idx="76">
                  <c:v>32.778874000000002</c:v>
                </c:pt>
                <c:pt idx="77">
                  <c:v>32.748265000000004</c:v>
                </c:pt>
                <c:pt idx="78">
                  <c:v>32.766271000000003</c:v>
                </c:pt>
                <c:pt idx="79">
                  <c:v>32.759067999999999</c:v>
                </c:pt>
                <c:pt idx="80">
                  <c:v>32.757268000000003</c:v>
                </c:pt>
                <c:pt idx="81">
                  <c:v>32.811284000000001</c:v>
                </c:pt>
                <c:pt idx="82">
                  <c:v>32.807682999999997</c:v>
                </c:pt>
                <c:pt idx="83">
                  <c:v>32.769871999999999</c:v>
                </c:pt>
                <c:pt idx="84">
                  <c:v>32.681643999999999</c:v>
                </c:pt>
                <c:pt idx="85">
                  <c:v>32.778874000000002</c:v>
                </c:pt>
                <c:pt idx="86">
                  <c:v>32.818486999999998</c:v>
                </c:pt>
                <c:pt idx="87">
                  <c:v>32.825688999999997</c:v>
                </c:pt>
                <c:pt idx="88">
                  <c:v>32.883307000000002</c:v>
                </c:pt>
                <c:pt idx="89">
                  <c:v>32.813085000000001</c:v>
                </c:pt>
                <c:pt idx="90">
                  <c:v>32.809483999999998</c:v>
                </c:pt>
                <c:pt idx="91">
                  <c:v>32.832890999999996</c:v>
                </c:pt>
                <c:pt idx="92">
                  <c:v>32.886907999999998</c:v>
                </c:pt>
                <c:pt idx="93">
                  <c:v>32.825688999999997</c:v>
                </c:pt>
                <c:pt idx="94">
                  <c:v>32.912115999999997</c:v>
                </c:pt>
                <c:pt idx="95">
                  <c:v>32.832890999999996</c:v>
                </c:pt>
                <c:pt idx="96">
                  <c:v>32.780675000000002</c:v>
                </c:pt>
                <c:pt idx="97">
                  <c:v>32.939124</c:v>
                </c:pt>
                <c:pt idx="98">
                  <c:v>32.877904999999998</c:v>
                </c:pt>
                <c:pt idx="99">
                  <c:v>32.870702999999999</c:v>
                </c:pt>
                <c:pt idx="100">
                  <c:v>32.859898999999999</c:v>
                </c:pt>
                <c:pt idx="101">
                  <c:v>32.940924000000003</c:v>
                </c:pt>
                <c:pt idx="102">
                  <c:v>32.899512000000001</c:v>
                </c:pt>
                <c:pt idx="103">
                  <c:v>33.005744</c:v>
                </c:pt>
                <c:pt idx="104">
                  <c:v>32.948126999999999</c:v>
                </c:pt>
                <c:pt idx="105">
                  <c:v>32.894109999999998</c:v>
                </c:pt>
                <c:pt idx="106">
                  <c:v>32.969732999999998</c:v>
                </c:pt>
                <c:pt idx="107">
                  <c:v>32.955328999999999</c:v>
                </c:pt>
                <c:pt idx="108">
                  <c:v>32.957129000000002</c:v>
                </c:pt>
                <c:pt idx="109">
                  <c:v>32.955328999999999</c:v>
                </c:pt>
                <c:pt idx="110">
                  <c:v>32.962530999999998</c:v>
                </c:pt>
                <c:pt idx="111">
                  <c:v>32.980536999999998</c:v>
                </c:pt>
                <c:pt idx="112">
                  <c:v>33.077767000000001</c:v>
                </c:pt>
                <c:pt idx="113">
                  <c:v>32.953527999999999</c:v>
                </c:pt>
                <c:pt idx="114">
                  <c:v>32.994940999999997</c:v>
                </c:pt>
                <c:pt idx="115">
                  <c:v>33.02375</c:v>
                </c:pt>
                <c:pt idx="116">
                  <c:v>33.056159999999998</c:v>
                </c:pt>
                <c:pt idx="117">
                  <c:v>33.081367999999998</c:v>
                </c:pt>
                <c:pt idx="118">
                  <c:v>33.000343000000001</c:v>
                </c:pt>
                <c:pt idx="119">
                  <c:v>33.115577999999999</c:v>
                </c:pt>
                <c:pt idx="120">
                  <c:v>33.012946999999997</c:v>
                </c:pt>
                <c:pt idx="121">
                  <c:v>32.967933000000002</c:v>
                </c:pt>
                <c:pt idx="122">
                  <c:v>33.111977000000003</c:v>
                </c:pt>
                <c:pt idx="123">
                  <c:v>33.113778000000003</c:v>
                </c:pt>
                <c:pt idx="124">
                  <c:v>33.075966000000001</c:v>
                </c:pt>
                <c:pt idx="125">
                  <c:v>33.099373</c:v>
                </c:pt>
                <c:pt idx="126">
                  <c:v>33.133583999999999</c:v>
                </c:pt>
                <c:pt idx="127">
                  <c:v>33.108376</c:v>
                </c:pt>
                <c:pt idx="128">
                  <c:v>33.147987999999998</c:v>
                </c:pt>
                <c:pt idx="129">
                  <c:v>33.1858</c:v>
                </c:pt>
                <c:pt idx="130">
                  <c:v>33.187601000000001</c:v>
                </c:pt>
                <c:pt idx="131">
                  <c:v>33.142586999999999</c:v>
                </c:pt>
                <c:pt idx="132">
                  <c:v>33.147987999999998</c:v>
                </c:pt>
                <c:pt idx="133">
                  <c:v>33.239817000000002</c:v>
                </c:pt>
                <c:pt idx="134">
                  <c:v>33.180397999999997</c:v>
                </c:pt>
                <c:pt idx="135">
                  <c:v>33.171396000000001</c:v>
                </c:pt>
                <c:pt idx="136">
                  <c:v>33.238016000000002</c:v>
                </c:pt>
                <c:pt idx="137">
                  <c:v>37.388297000000001</c:v>
                </c:pt>
                <c:pt idx="138">
                  <c:v>58.607844</c:v>
                </c:pt>
                <c:pt idx="139">
                  <c:v>66.262006</c:v>
                </c:pt>
                <c:pt idx="140">
                  <c:v>69.569626</c:v>
                </c:pt>
                <c:pt idx="141">
                  <c:v>71.388187000000002</c:v>
                </c:pt>
                <c:pt idx="142">
                  <c:v>72.401899999999998</c:v>
                </c:pt>
                <c:pt idx="143">
                  <c:v>72.915058000000002</c:v>
                </c:pt>
                <c:pt idx="144">
                  <c:v>73.311181000000005</c:v>
                </c:pt>
                <c:pt idx="145">
                  <c:v>73.721706999999995</c:v>
                </c:pt>
                <c:pt idx="146">
                  <c:v>74.098022999999998</c:v>
                </c:pt>
                <c:pt idx="147">
                  <c:v>74.528356000000002</c:v>
                </c:pt>
                <c:pt idx="148">
                  <c:v>74.879463999999999</c:v>
                </c:pt>
                <c:pt idx="149">
                  <c:v>75.225171000000003</c:v>
                </c:pt>
                <c:pt idx="150">
                  <c:v>75.511459000000002</c:v>
                </c:pt>
                <c:pt idx="151">
                  <c:v>75.795946999999998</c:v>
                </c:pt>
                <c:pt idx="152">
                  <c:v>75.983204999999998</c:v>
                </c:pt>
                <c:pt idx="153">
                  <c:v>76.219077999999996</c:v>
                </c:pt>
                <c:pt idx="154">
                  <c:v>76.456750999999997</c:v>
                </c:pt>
                <c:pt idx="155">
                  <c:v>76.617001000000002</c:v>
                </c:pt>
                <c:pt idx="156">
                  <c:v>76.834868</c:v>
                </c:pt>
                <c:pt idx="157">
                  <c:v>77.016723999999996</c:v>
                </c:pt>
                <c:pt idx="158">
                  <c:v>77.198580000000007</c:v>
                </c:pt>
                <c:pt idx="159">
                  <c:v>77.355227999999997</c:v>
                </c:pt>
                <c:pt idx="160">
                  <c:v>77.542485999999997</c:v>
                </c:pt>
                <c:pt idx="161">
                  <c:v>77.706337000000005</c:v>
                </c:pt>
                <c:pt idx="162">
                  <c:v>77.819772</c:v>
                </c:pt>
                <c:pt idx="163">
                  <c:v>78.008830000000003</c:v>
                </c:pt>
                <c:pt idx="164">
                  <c:v>78.109661000000003</c:v>
                </c:pt>
                <c:pt idx="165">
                  <c:v>78.287915999999996</c:v>
                </c:pt>
                <c:pt idx="166">
                  <c:v>78.370742000000007</c:v>
                </c:pt>
                <c:pt idx="167">
                  <c:v>78.538193000000007</c:v>
                </c:pt>
                <c:pt idx="168">
                  <c:v>78.604814000000005</c:v>
                </c:pt>
                <c:pt idx="169">
                  <c:v>78.729051999999996</c:v>
                </c:pt>
                <c:pt idx="170">
                  <c:v>78.921711999999999</c:v>
                </c:pt>
                <c:pt idx="171">
                  <c:v>78.892903000000004</c:v>
                </c:pt>
                <c:pt idx="172">
                  <c:v>78.973928000000001</c:v>
                </c:pt>
                <c:pt idx="173">
                  <c:v>78.923512000000002</c:v>
                </c:pt>
                <c:pt idx="174">
                  <c:v>78.849688999999998</c:v>
                </c:pt>
                <c:pt idx="175">
                  <c:v>78.885700999999997</c:v>
                </c:pt>
                <c:pt idx="176">
                  <c:v>78.847888999999995</c:v>
                </c:pt>
                <c:pt idx="177">
                  <c:v>78.748857999999998</c:v>
                </c:pt>
                <c:pt idx="178">
                  <c:v>78.784869</c:v>
                </c:pt>
                <c:pt idx="179">
                  <c:v>78.793871999999993</c:v>
                </c:pt>
                <c:pt idx="180">
                  <c:v>78.673235000000005</c:v>
                </c:pt>
                <c:pt idx="181">
                  <c:v>78.718249</c:v>
                </c:pt>
                <c:pt idx="182">
                  <c:v>78.694841999999994</c:v>
                </c:pt>
                <c:pt idx="183">
                  <c:v>78.626420999999993</c:v>
                </c:pt>
                <c:pt idx="184">
                  <c:v>78.619218000000004</c:v>
                </c:pt>
                <c:pt idx="185">
                  <c:v>78.494979999999998</c:v>
                </c:pt>
                <c:pt idx="186">
                  <c:v>78.626420999999993</c:v>
                </c:pt>
                <c:pt idx="187">
                  <c:v>78.694841999999994</c:v>
                </c:pt>
                <c:pt idx="188">
                  <c:v>78.941518000000002</c:v>
                </c:pt>
                <c:pt idx="189">
                  <c:v>79.099967000000007</c:v>
                </c:pt>
                <c:pt idx="190">
                  <c:v>79.110770000000002</c:v>
                </c:pt>
                <c:pt idx="191">
                  <c:v>79.235007999999993</c:v>
                </c:pt>
                <c:pt idx="192">
                  <c:v>79.319633999999994</c:v>
                </c:pt>
                <c:pt idx="193">
                  <c:v>79.350244000000004</c:v>
                </c:pt>
                <c:pt idx="194">
                  <c:v>79.463678999999999</c:v>
                </c:pt>
                <c:pt idx="195">
                  <c:v>79.460077999999996</c:v>
                </c:pt>
                <c:pt idx="196">
                  <c:v>79.577113999999995</c:v>
                </c:pt>
                <c:pt idx="197">
                  <c:v>79.537502000000003</c:v>
                </c:pt>
                <c:pt idx="198">
                  <c:v>79.636532000000003</c:v>
                </c:pt>
                <c:pt idx="199">
                  <c:v>79.658139000000006</c:v>
                </c:pt>
                <c:pt idx="200">
                  <c:v>79.638333000000003</c:v>
                </c:pt>
                <c:pt idx="201">
                  <c:v>79.773374000000004</c:v>
                </c:pt>
                <c:pt idx="202">
                  <c:v>79.757169000000005</c:v>
                </c:pt>
                <c:pt idx="203">
                  <c:v>79.715756999999996</c:v>
                </c:pt>
                <c:pt idx="204">
                  <c:v>79.683346999999998</c:v>
                </c:pt>
                <c:pt idx="205">
                  <c:v>79.785978</c:v>
                </c:pt>
                <c:pt idx="206">
                  <c:v>79.820188999999999</c:v>
                </c:pt>
                <c:pt idx="207">
                  <c:v>79.803984</c:v>
                </c:pt>
                <c:pt idx="208">
                  <c:v>79.811186000000006</c:v>
                </c:pt>
                <c:pt idx="209">
                  <c:v>79.829192000000006</c:v>
                </c:pt>
                <c:pt idx="210">
                  <c:v>79.895812000000006</c:v>
                </c:pt>
                <c:pt idx="211">
                  <c:v>79.890411</c:v>
                </c:pt>
                <c:pt idx="212">
                  <c:v>79.975037</c:v>
                </c:pt>
                <c:pt idx="213">
                  <c:v>79.994843000000003</c:v>
                </c:pt>
                <c:pt idx="214">
                  <c:v>80.003845999999996</c:v>
                </c:pt>
                <c:pt idx="215">
                  <c:v>80.090271999999999</c:v>
                </c:pt>
                <c:pt idx="216">
                  <c:v>80.128084000000001</c:v>
                </c:pt>
                <c:pt idx="217">
                  <c:v>80.030854000000005</c:v>
                </c:pt>
                <c:pt idx="218">
                  <c:v>80.131685000000004</c:v>
                </c:pt>
                <c:pt idx="219">
                  <c:v>80.138886999999997</c:v>
                </c:pt>
                <c:pt idx="220">
                  <c:v>80.225313999999997</c:v>
                </c:pt>
                <c:pt idx="221">
                  <c:v>80.259523999999999</c:v>
                </c:pt>
                <c:pt idx="222">
                  <c:v>80.282932000000002</c:v>
                </c:pt>
                <c:pt idx="223">
                  <c:v>80.342349999999996</c:v>
                </c:pt>
                <c:pt idx="224">
                  <c:v>80.297336000000001</c:v>
                </c:pt>
                <c:pt idx="225">
                  <c:v>80.349552000000003</c:v>
                </c:pt>
                <c:pt idx="226">
                  <c:v>80.434178000000003</c:v>
                </c:pt>
                <c:pt idx="227">
                  <c:v>80.336948000000007</c:v>
                </c:pt>
                <c:pt idx="228">
                  <c:v>80.385563000000005</c:v>
                </c:pt>
                <c:pt idx="229">
                  <c:v>80.500799000000001</c:v>
                </c:pt>
                <c:pt idx="230">
                  <c:v>80.549413999999999</c:v>
                </c:pt>
                <c:pt idx="231">
                  <c:v>80.60163</c:v>
                </c:pt>
                <c:pt idx="232">
                  <c:v>80.315342000000001</c:v>
                </c:pt>
                <c:pt idx="233">
                  <c:v>79.5321</c:v>
                </c:pt>
                <c:pt idx="234">
                  <c:v>78.702044000000001</c:v>
                </c:pt>
                <c:pt idx="235">
                  <c:v>79.890411</c:v>
                </c:pt>
                <c:pt idx="236">
                  <c:v>80.149691000000004</c:v>
                </c:pt>
                <c:pt idx="237">
                  <c:v>80.279330999999999</c:v>
                </c:pt>
                <c:pt idx="238">
                  <c:v>80.237917999999993</c:v>
                </c:pt>
                <c:pt idx="239">
                  <c:v>80.246921</c:v>
                </c:pt>
                <c:pt idx="240">
                  <c:v>80.162294000000003</c:v>
                </c:pt>
                <c:pt idx="241">
                  <c:v>80.093873000000002</c:v>
                </c:pt>
                <c:pt idx="242">
                  <c:v>80.126283000000001</c:v>
                </c:pt>
                <c:pt idx="243">
                  <c:v>80.149691000000004</c:v>
                </c:pt>
                <c:pt idx="244">
                  <c:v>80.146089000000003</c:v>
                </c:pt>
                <c:pt idx="245">
                  <c:v>80.241518999999997</c:v>
                </c:pt>
                <c:pt idx="246">
                  <c:v>80.291933999999998</c:v>
                </c:pt>
                <c:pt idx="247">
                  <c:v>80.362155999999999</c:v>
                </c:pt>
                <c:pt idx="248">
                  <c:v>80.372958999999994</c:v>
                </c:pt>
                <c:pt idx="249">
                  <c:v>80.416173000000001</c:v>
                </c:pt>
                <c:pt idx="250">
                  <c:v>80.513402999999997</c:v>
                </c:pt>
                <c:pt idx="251">
                  <c:v>80.603431</c:v>
                </c:pt>
                <c:pt idx="252">
                  <c:v>80.608832000000007</c:v>
                </c:pt>
                <c:pt idx="253">
                  <c:v>80.655647000000002</c:v>
                </c:pt>
                <c:pt idx="254">
                  <c:v>80.711464000000007</c:v>
                </c:pt>
                <c:pt idx="255">
                  <c:v>80.763679999999994</c:v>
                </c:pt>
                <c:pt idx="256">
                  <c:v>80.817696999999995</c:v>
                </c:pt>
                <c:pt idx="257">
                  <c:v>80.832100999999994</c:v>
                </c:pt>
                <c:pt idx="258">
                  <c:v>80.896921000000006</c:v>
                </c:pt>
                <c:pt idx="259">
                  <c:v>80.875314000000003</c:v>
                </c:pt>
                <c:pt idx="260">
                  <c:v>80.943736000000001</c:v>
                </c:pt>
                <c:pt idx="261">
                  <c:v>80.985147999999995</c:v>
                </c:pt>
                <c:pt idx="262">
                  <c:v>81.064373000000003</c:v>
                </c:pt>
                <c:pt idx="263">
                  <c:v>81.107585999999998</c:v>
                </c:pt>
                <c:pt idx="264">
                  <c:v>81.116589000000005</c:v>
                </c:pt>
                <c:pt idx="265">
                  <c:v>81.221020999999993</c:v>
                </c:pt>
                <c:pt idx="266">
                  <c:v>81.156200999999996</c:v>
                </c:pt>
                <c:pt idx="267">
                  <c:v>81.280439000000001</c:v>
                </c:pt>
                <c:pt idx="268">
                  <c:v>81.235426000000004</c:v>
                </c:pt>
                <c:pt idx="269">
                  <c:v>81.329053999999999</c:v>
                </c:pt>
                <c:pt idx="270">
                  <c:v>81.350661000000002</c:v>
                </c:pt>
                <c:pt idx="271">
                  <c:v>81.379469999999998</c:v>
                </c:pt>
                <c:pt idx="272">
                  <c:v>81.413680999999997</c:v>
                </c:pt>
                <c:pt idx="273">
                  <c:v>81.390272999999993</c:v>
                </c:pt>
                <c:pt idx="274">
                  <c:v>81.429885999999996</c:v>
                </c:pt>
                <c:pt idx="275">
                  <c:v>81.483902</c:v>
                </c:pt>
                <c:pt idx="276">
                  <c:v>81.489304000000004</c:v>
                </c:pt>
                <c:pt idx="277">
                  <c:v>81.512710999999996</c:v>
                </c:pt>
                <c:pt idx="278">
                  <c:v>81.559526000000005</c:v>
                </c:pt>
                <c:pt idx="279">
                  <c:v>81.572129000000004</c:v>
                </c:pt>
                <c:pt idx="280">
                  <c:v>81.644152000000005</c:v>
                </c:pt>
                <c:pt idx="281">
                  <c:v>81.595536999999993</c:v>
                </c:pt>
                <c:pt idx="282">
                  <c:v>81.581131999999997</c:v>
                </c:pt>
                <c:pt idx="283">
                  <c:v>81.716173999999995</c:v>
                </c:pt>
                <c:pt idx="284">
                  <c:v>81.716173999999995</c:v>
                </c:pt>
                <c:pt idx="285">
                  <c:v>81.656756000000001</c:v>
                </c:pt>
                <c:pt idx="286">
                  <c:v>81.753985999999998</c:v>
                </c:pt>
                <c:pt idx="287">
                  <c:v>81.789997</c:v>
                </c:pt>
                <c:pt idx="288">
                  <c:v>81.735979999999998</c:v>
                </c:pt>
                <c:pt idx="289">
                  <c:v>81.766588999999996</c:v>
                </c:pt>
                <c:pt idx="290">
                  <c:v>81.833209999999994</c:v>
                </c:pt>
                <c:pt idx="291">
                  <c:v>81.809803000000002</c:v>
                </c:pt>
                <c:pt idx="292">
                  <c:v>81.824207000000001</c:v>
                </c:pt>
                <c:pt idx="293">
                  <c:v>81.836810999999997</c:v>
                </c:pt>
                <c:pt idx="294">
                  <c:v>81.815203999999994</c:v>
                </c:pt>
                <c:pt idx="295">
                  <c:v>81.872821999999999</c:v>
                </c:pt>
                <c:pt idx="296">
                  <c:v>81.930440000000004</c:v>
                </c:pt>
                <c:pt idx="297">
                  <c:v>81.973652999999999</c:v>
                </c:pt>
                <c:pt idx="298">
                  <c:v>81.952046999999993</c:v>
                </c:pt>
                <c:pt idx="299">
                  <c:v>81.973652999999999</c:v>
                </c:pt>
                <c:pt idx="300">
                  <c:v>82.067282000000006</c:v>
                </c:pt>
                <c:pt idx="301">
                  <c:v>82.027670000000001</c:v>
                </c:pt>
                <c:pt idx="302">
                  <c:v>82.058278999999999</c:v>
                </c:pt>
                <c:pt idx="303">
                  <c:v>82.033072000000004</c:v>
                </c:pt>
                <c:pt idx="304">
                  <c:v>82.124899999999997</c:v>
                </c:pt>
                <c:pt idx="305">
                  <c:v>82.142905999999996</c:v>
                </c:pt>
                <c:pt idx="306">
                  <c:v>82.168113000000005</c:v>
                </c:pt>
                <c:pt idx="307">
                  <c:v>82.189719999999994</c:v>
                </c:pt>
                <c:pt idx="308">
                  <c:v>82.209525999999997</c:v>
                </c:pt>
                <c:pt idx="309">
                  <c:v>82.204123999999993</c:v>
                </c:pt>
                <c:pt idx="310">
                  <c:v>82.216728000000003</c:v>
                </c:pt>
                <c:pt idx="311">
                  <c:v>82.241935999999995</c:v>
                </c:pt>
                <c:pt idx="312">
                  <c:v>82.236534000000006</c:v>
                </c:pt>
                <c:pt idx="313">
                  <c:v>82.315759</c:v>
                </c:pt>
                <c:pt idx="314">
                  <c:v>82.378777999999997</c:v>
                </c:pt>
                <c:pt idx="315">
                  <c:v>82.367975000000001</c:v>
                </c:pt>
                <c:pt idx="316">
                  <c:v>82.412988999999996</c:v>
                </c:pt>
                <c:pt idx="317">
                  <c:v>82.416589999999999</c:v>
                </c:pt>
                <c:pt idx="318">
                  <c:v>82.495813999999996</c:v>
                </c:pt>
                <c:pt idx="319">
                  <c:v>82.490413000000004</c:v>
                </c:pt>
                <c:pt idx="320">
                  <c:v>82.441798000000006</c:v>
                </c:pt>
                <c:pt idx="321">
                  <c:v>82.589443000000003</c:v>
                </c:pt>
                <c:pt idx="322">
                  <c:v>82.578639999999993</c:v>
                </c:pt>
                <c:pt idx="323">
                  <c:v>82.634456999999998</c:v>
                </c:pt>
                <c:pt idx="324">
                  <c:v>82.623654000000002</c:v>
                </c:pt>
                <c:pt idx="325">
                  <c:v>82.656064000000001</c:v>
                </c:pt>
                <c:pt idx="326">
                  <c:v>82.738889</c:v>
                </c:pt>
                <c:pt idx="327">
                  <c:v>82.737088999999997</c:v>
                </c:pt>
                <c:pt idx="328">
                  <c:v>82.773099999999999</c:v>
                </c:pt>
                <c:pt idx="329">
                  <c:v>82.773099999999999</c:v>
                </c:pt>
                <c:pt idx="330">
                  <c:v>82.863128000000003</c:v>
                </c:pt>
                <c:pt idx="331">
                  <c:v>82.828917000000004</c:v>
                </c:pt>
                <c:pt idx="332">
                  <c:v>82.915344000000005</c:v>
                </c:pt>
                <c:pt idx="333">
                  <c:v>83.001771000000005</c:v>
                </c:pt>
                <c:pt idx="334">
                  <c:v>82.974761999999998</c:v>
                </c:pt>
                <c:pt idx="335">
                  <c:v>83.043182999999999</c:v>
                </c:pt>
                <c:pt idx="336">
                  <c:v>83.046784000000002</c:v>
                </c:pt>
                <c:pt idx="337">
                  <c:v>82.974761999999998</c:v>
                </c:pt>
                <c:pt idx="338">
                  <c:v>83.111604</c:v>
                </c:pt>
                <c:pt idx="339">
                  <c:v>83.073792999999995</c:v>
                </c:pt>
                <c:pt idx="340">
                  <c:v>83.145814999999999</c:v>
                </c:pt>
                <c:pt idx="341">
                  <c:v>83.126008999999996</c:v>
                </c:pt>
                <c:pt idx="342">
                  <c:v>83.239444000000006</c:v>
                </c:pt>
                <c:pt idx="343">
                  <c:v>83.192628999999997</c:v>
                </c:pt>
                <c:pt idx="344">
                  <c:v>83.289859000000007</c:v>
                </c:pt>
                <c:pt idx="345">
                  <c:v>83.320469000000003</c:v>
                </c:pt>
                <c:pt idx="346">
                  <c:v>83.419499000000002</c:v>
                </c:pt>
                <c:pt idx="347">
                  <c:v>83.448307999999997</c:v>
                </c:pt>
                <c:pt idx="348">
                  <c:v>83.475317000000004</c:v>
                </c:pt>
                <c:pt idx="349">
                  <c:v>83.468114</c:v>
                </c:pt>
                <c:pt idx="350">
                  <c:v>83.545537999999993</c:v>
                </c:pt>
                <c:pt idx="351">
                  <c:v>83.612159000000005</c:v>
                </c:pt>
                <c:pt idx="352">
                  <c:v>83.541937000000004</c:v>
                </c:pt>
                <c:pt idx="353">
                  <c:v>83.648169999999993</c:v>
                </c:pt>
                <c:pt idx="354">
                  <c:v>83.745400000000004</c:v>
                </c:pt>
                <c:pt idx="355">
                  <c:v>83.761605000000003</c:v>
                </c:pt>
                <c:pt idx="356">
                  <c:v>83.817421999999993</c:v>
                </c:pt>
                <c:pt idx="357">
                  <c:v>83.858834999999999</c:v>
                </c:pt>
                <c:pt idx="358">
                  <c:v>83.972269999999995</c:v>
                </c:pt>
                <c:pt idx="359">
                  <c:v>83.925455999999997</c:v>
                </c:pt>
                <c:pt idx="360">
                  <c:v>84.058696999999995</c:v>
                </c:pt>
                <c:pt idx="361">
                  <c:v>84.083904000000004</c:v>
                </c:pt>
                <c:pt idx="362">
                  <c:v>84.161327999999997</c:v>
                </c:pt>
                <c:pt idx="363">
                  <c:v>84.215344999999999</c:v>
                </c:pt>
                <c:pt idx="364">
                  <c:v>84.249555999999998</c:v>
                </c:pt>
                <c:pt idx="365">
                  <c:v>84.269362000000001</c:v>
                </c:pt>
                <c:pt idx="366">
                  <c:v>84.287367000000003</c:v>
                </c:pt>
                <c:pt idx="367">
                  <c:v>84.427811000000005</c:v>
                </c:pt>
                <c:pt idx="368">
                  <c:v>84.386398</c:v>
                </c:pt>
                <c:pt idx="369">
                  <c:v>84.471024</c:v>
                </c:pt>
                <c:pt idx="370">
                  <c:v>84.544847000000004</c:v>
                </c:pt>
                <c:pt idx="371">
                  <c:v>84.566452999999996</c:v>
                </c:pt>
                <c:pt idx="372">
                  <c:v>84.656480999999999</c:v>
                </c:pt>
                <c:pt idx="373">
                  <c:v>84.804126999999994</c:v>
                </c:pt>
                <c:pt idx="374">
                  <c:v>84.804126999999994</c:v>
                </c:pt>
                <c:pt idx="375">
                  <c:v>84.901357000000004</c:v>
                </c:pt>
                <c:pt idx="376">
                  <c:v>84.984182000000004</c:v>
                </c:pt>
                <c:pt idx="377">
                  <c:v>85.043600999999995</c:v>
                </c:pt>
                <c:pt idx="378">
                  <c:v>85.054404000000005</c:v>
                </c:pt>
                <c:pt idx="379">
                  <c:v>85.054404000000005</c:v>
                </c:pt>
                <c:pt idx="380">
                  <c:v>85.067008000000001</c:v>
                </c:pt>
                <c:pt idx="381">
                  <c:v>85.041799999999995</c:v>
                </c:pt>
                <c:pt idx="382">
                  <c:v>85.169639000000004</c:v>
                </c:pt>
                <c:pt idx="383">
                  <c:v>85.194846999999996</c:v>
                </c:pt>
                <c:pt idx="384">
                  <c:v>85.257867000000005</c:v>
                </c:pt>
                <c:pt idx="385">
                  <c:v>85.302880999999999</c:v>
                </c:pt>
                <c:pt idx="386">
                  <c:v>85.335290999999998</c:v>
                </c:pt>
                <c:pt idx="387">
                  <c:v>85.257867000000005</c:v>
                </c:pt>
                <c:pt idx="388">
                  <c:v>85.236260000000001</c:v>
                </c:pt>
                <c:pt idx="389">
                  <c:v>85.200248999999999</c:v>
                </c:pt>
                <c:pt idx="390">
                  <c:v>85.281273999999996</c:v>
                </c:pt>
                <c:pt idx="391">
                  <c:v>85.358698000000004</c:v>
                </c:pt>
                <c:pt idx="392">
                  <c:v>85.425318000000004</c:v>
                </c:pt>
                <c:pt idx="393">
                  <c:v>85.572963999999999</c:v>
                </c:pt>
                <c:pt idx="394">
                  <c:v>85.619777999999997</c:v>
                </c:pt>
                <c:pt idx="395">
                  <c:v>85.666593000000006</c:v>
                </c:pt>
                <c:pt idx="396">
                  <c:v>85.772825999999995</c:v>
                </c:pt>
                <c:pt idx="397">
                  <c:v>85.801634000000007</c:v>
                </c:pt>
                <c:pt idx="398">
                  <c:v>85.861052999999998</c:v>
                </c:pt>
                <c:pt idx="399">
                  <c:v>85.893462999999997</c:v>
                </c:pt>
                <c:pt idx="400">
                  <c:v>85.934876000000003</c:v>
                </c:pt>
                <c:pt idx="401">
                  <c:v>85.965485000000001</c:v>
                </c:pt>
                <c:pt idx="402">
                  <c:v>86.024902999999995</c:v>
                </c:pt>
                <c:pt idx="403">
                  <c:v>85.979889</c:v>
                </c:pt>
                <c:pt idx="404">
                  <c:v>85.882659000000004</c:v>
                </c:pt>
                <c:pt idx="405">
                  <c:v>85.904266000000007</c:v>
                </c:pt>
                <c:pt idx="406">
                  <c:v>85.915069000000003</c:v>
                </c:pt>
                <c:pt idx="407">
                  <c:v>85.927672999999999</c:v>
                </c:pt>
                <c:pt idx="408">
                  <c:v>86.001496000000003</c:v>
                </c:pt>
                <c:pt idx="409">
                  <c:v>85.98169</c:v>
                </c:pt>
                <c:pt idx="410">
                  <c:v>86.015900999999999</c:v>
                </c:pt>
                <c:pt idx="411">
                  <c:v>86.001496000000003</c:v>
                </c:pt>
                <c:pt idx="412">
                  <c:v>86.030304999999998</c:v>
                </c:pt>
                <c:pt idx="413">
                  <c:v>86.010498999999996</c:v>
                </c:pt>
                <c:pt idx="414">
                  <c:v>85.967286000000001</c:v>
                </c:pt>
                <c:pt idx="415">
                  <c:v>86.015900999999999</c:v>
                </c:pt>
                <c:pt idx="416">
                  <c:v>86.032105999999999</c:v>
                </c:pt>
                <c:pt idx="417">
                  <c:v>86.118532000000002</c:v>
                </c:pt>
                <c:pt idx="418">
                  <c:v>86.123934000000006</c:v>
                </c:pt>
                <c:pt idx="419">
                  <c:v>86.195955999999995</c:v>
                </c:pt>
                <c:pt idx="420">
                  <c:v>86.122133000000005</c:v>
                </c:pt>
                <c:pt idx="421">
                  <c:v>86.147340999999997</c:v>
                </c:pt>
                <c:pt idx="422">
                  <c:v>86.260776000000007</c:v>
                </c:pt>
                <c:pt idx="423">
                  <c:v>86.293186000000006</c:v>
                </c:pt>
                <c:pt idx="424">
                  <c:v>86.262576999999993</c:v>
                </c:pt>
                <c:pt idx="425">
                  <c:v>86.338200000000001</c:v>
                </c:pt>
                <c:pt idx="426">
                  <c:v>86.376012000000003</c:v>
                </c:pt>
                <c:pt idx="427">
                  <c:v>86.451634999999996</c:v>
                </c:pt>
                <c:pt idx="428">
                  <c:v>86.469640999999996</c:v>
                </c:pt>
                <c:pt idx="429">
                  <c:v>86.455235999999999</c:v>
                </c:pt>
                <c:pt idx="430">
                  <c:v>86.521856999999997</c:v>
                </c:pt>
                <c:pt idx="431">
                  <c:v>86.588476999999997</c:v>
                </c:pt>
                <c:pt idx="432">
                  <c:v>86.662300000000002</c:v>
                </c:pt>
                <c:pt idx="433">
                  <c:v>86.773933999999997</c:v>
                </c:pt>
                <c:pt idx="434">
                  <c:v>86.646095000000003</c:v>
                </c:pt>
                <c:pt idx="435">
                  <c:v>86.732522000000003</c:v>
                </c:pt>
                <c:pt idx="436">
                  <c:v>86.737922999999995</c:v>
                </c:pt>
                <c:pt idx="437">
                  <c:v>86.795541</c:v>
                </c:pt>
                <c:pt idx="438">
                  <c:v>86.772133999999994</c:v>
                </c:pt>
                <c:pt idx="439">
                  <c:v>86.705512999999996</c:v>
                </c:pt>
                <c:pt idx="440">
                  <c:v>86.804544000000007</c:v>
                </c:pt>
                <c:pt idx="441">
                  <c:v>86.755928999999995</c:v>
                </c:pt>
                <c:pt idx="442">
                  <c:v>86.761330999999998</c:v>
                </c:pt>
                <c:pt idx="443">
                  <c:v>86.788338999999993</c:v>
                </c:pt>
                <c:pt idx="444">
                  <c:v>86.820749000000006</c:v>
                </c:pt>
                <c:pt idx="445">
                  <c:v>86.842355999999995</c:v>
                </c:pt>
                <c:pt idx="446">
                  <c:v>86.935984000000005</c:v>
                </c:pt>
                <c:pt idx="447">
                  <c:v>86.950389000000001</c:v>
                </c:pt>
                <c:pt idx="448">
                  <c:v>86.993601999999996</c:v>
                </c:pt>
                <c:pt idx="449">
                  <c:v>86.941385999999994</c:v>
                </c:pt>
                <c:pt idx="450">
                  <c:v>87.002605000000003</c:v>
                </c:pt>
                <c:pt idx="451">
                  <c:v>86.990001000000007</c:v>
                </c:pt>
                <c:pt idx="452">
                  <c:v>87.083629999999999</c:v>
                </c:pt>
                <c:pt idx="453">
                  <c:v>87.166455999999997</c:v>
                </c:pt>
                <c:pt idx="454">
                  <c:v>87.261885000000007</c:v>
                </c:pt>
                <c:pt idx="455">
                  <c:v>87.315901999999994</c:v>
                </c:pt>
                <c:pt idx="456">
                  <c:v>87.281690999999995</c:v>
                </c:pt>
                <c:pt idx="457">
                  <c:v>87.418532999999996</c:v>
                </c:pt>
                <c:pt idx="458">
                  <c:v>87.432937999999993</c:v>
                </c:pt>
                <c:pt idx="459">
                  <c:v>87.526567</c:v>
                </c:pt>
                <c:pt idx="460">
                  <c:v>87.591386999999997</c:v>
                </c:pt>
                <c:pt idx="461">
                  <c:v>87.587785999999994</c:v>
                </c:pt>
                <c:pt idx="462">
                  <c:v>87.634600000000006</c:v>
                </c:pt>
                <c:pt idx="463">
                  <c:v>87.724627999999996</c:v>
                </c:pt>
                <c:pt idx="464">
                  <c:v>87.861469999999997</c:v>
                </c:pt>
                <c:pt idx="465">
                  <c:v>87.922689000000005</c:v>
                </c:pt>
                <c:pt idx="466">
                  <c:v>87.883077</c:v>
                </c:pt>
                <c:pt idx="467">
                  <c:v>87.935293000000001</c:v>
                </c:pt>
                <c:pt idx="468">
                  <c:v>88.005514000000005</c:v>
                </c:pt>
                <c:pt idx="469">
                  <c:v>88.178368000000006</c:v>
                </c:pt>
                <c:pt idx="470">
                  <c:v>88.198173999999995</c:v>
                </c:pt>
                <c:pt idx="471">
                  <c:v>88.275598000000002</c:v>
                </c:pt>
                <c:pt idx="472">
                  <c:v>88.426844000000003</c:v>
                </c:pt>
                <c:pt idx="473">
                  <c:v>88.461055000000002</c:v>
                </c:pt>
                <c:pt idx="474">
                  <c:v>88.461055000000002</c:v>
                </c:pt>
                <c:pt idx="475">
                  <c:v>88.599698000000004</c:v>
                </c:pt>
                <c:pt idx="476">
                  <c:v>88.720335000000006</c:v>
                </c:pt>
                <c:pt idx="477">
                  <c:v>88.786956000000004</c:v>
                </c:pt>
                <c:pt idx="478">
                  <c:v>88.799559000000002</c:v>
                </c:pt>
                <c:pt idx="479">
                  <c:v>88.830168999999998</c:v>
                </c:pt>
                <c:pt idx="480">
                  <c:v>89.001221999999999</c:v>
                </c:pt>
                <c:pt idx="481">
                  <c:v>89.141665000000003</c:v>
                </c:pt>
                <c:pt idx="482">
                  <c:v>89.147067000000007</c:v>
                </c:pt>
                <c:pt idx="483">
                  <c:v>89.341526999999999</c:v>
                </c:pt>
                <c:pt idx="484">
                  <c:v>89.390141999999997</c:v>
                </c:pt>
                <c:pt idx="485">
                  <c:v>89.546790000000001</c:v>
                </c:pt>
                <c:pt idx="486">
                  <c:v>89.645820999999998</c:v>
                </c:pt>
                <c:pt idx="487">
                  <c:v>89.665627000000001</c:v>
                </c:pt>
                <c:pt idx="488">
                  <c:v>89.932108999999997</c:v>
                </c:pt>
                <c:pt idx="489">
                  <c:v>90.036541</c:v>
                </c:pt>
                <c:pt idx="490">
                  <c:v>90.103161999999998</c:v>
                </c:pt>
                <c:pt idx="491">
                  <c:v>90.218396999999996</c:v>
                </c:pt>
                <c:pt idx="492">
                  <c:v>90.389449999999997</c:v>
                </c:pt>
                <c:pt idx="493">
                  <c:v>90.551500000000004</c:v>
                </c:pt>
                <c:pt idx="494">
                  <c:v>90.663133999999999</c:v>
                </c:pt>
                <c:pt idx="495">
                  <c:v>90.760363999999996</c:v>
                </c:pt>
                <c:pt idx="496">
                  <c:v>90.862995999999995</c:v>
                </c:pt>
                <c:pt idx="497">
                  <c:v>91.151084999999995</c:v>
                </c:pt>
                <c:pt idx="498">
                  <c:v>91.291528</c:v>
                </c:pt>
                <c:pt idx="499">
                  <c:v>91.485988000000006</c:v>
                </c:pt>
                <c:pt idx="500">
                  <c:v>91.712857999999997</c:v>
                </c:pt>
                <c:pt idx="501">
                  <c:v>91.957734000000002</c:v>
                </c:pt>
                <c:pt idx="502">
                  <c:v>92.027956000000003</c:v>
                </c:pt>
                <c:pt idx="503">
                  <c:v>92.251223999999993</c:v>
                </c:pt>
                <c:pt idx="504">
                  <c:v>92.438481999999993</c:v>
                </c:pt>
                <c:pt idx="505">
                  <c:v>92.532111</c:v>
                </c:pt>
                <c:pt idx="506">
                  <c:v>92.704964000000004</c:v>
                </c:pt>
                <c:pt idx="507">
                  <c:v>92.931833999999995</c:v>
                </c:pt>
                <c:pt idx="508">
                  <c:v>92.895822999999993</c:v>
                </c:pt>
                <c:pt idx="509">
                  <c:v>93.066875999999993</c:v>
                </c:pt>
                <c:pt idx="510">
                  <c:v>93.281142000000003</c:v>
                </c:pt>
                <c:pt idx="511">
                  <c:v>93.363968</c:v>
                </c:pt>
                <c:pt idx="512">
                  <c:v>93.399979000000002</c:v>
                </c:pt>
                <c:pt idx="513">
                  <c:v>93.574633000000006</c:v>
                </c:pt>
                <c:pt idx="514">
                  <c:v>93.689868000000004</c:v>
                </c:pt>
                <c:pt idx="515">
                  <c:v>93.855519000000001</c:v>
                </c:pt>
                <c:pt idx="516">
                  <c:v>93.887929</c:v>
                </c:pt>
                <c:pt idx="517">
                  <c:v>93.981558000000007</c:v>
                </c:pt>
                <c:pt idx="518">
                  <c:v>94.030173000000005</c:v>
                </c:pt>
                <c:pt idx="519">
                  <c:v>94.131004000000004</c:v>
                </c:pt>
                <c:pt idx="520">
                  <c:v>94.224632999999997</c:v>
                </c:pt>
                <c:pt idx="521">
                  <c:v>94.375879999999995</c:v>
                </c:pt>
                <c:pt idx="522">
                  <c:v>94.406488999999993</c:v>
                </c:pt>
                <c:pt idx="523">
                  <c:v>94.496516999999997</c:v>
                </c:pt>
                <c:pt idx="524">
                  <c:v>94.514522999999997</c:v>
                </c:pt>
                <c:pt idx="525">
                  <c:v>94.624357000000003</c:v>
                </c:pt>
                <c:pt idx="526">
                  <c:v>94.613552999999996</c:v>
                </c:pt>
                <c:pt idx="527">
                  <c:v>94.734190999999996</c:v>
                </c:pt>
                <c:pt idx="528">
                  <c:v>94.703581</c:v>
                </c:pt>
                <c:pt idx="529">
                  <c:v>94.730588999999995</c:v>
                </c:pt>
                <c:pt idx="530">
                  <c:v>94.824218000000002</c:v>
                </c:pt>
                <c:pt idx="531">
                  <c:v>94.808013000000003</c:v>
                </c:pt>
                <c:pt idx="532">
                  <c:v>94.921447999999998</c:v>
                </c:pt>
                <c:pt idx="533">
                  <c:v>94.937652999999997</c:v>
                </c:pt>
                <c:pt idx="534">
                  <c:v>95.024079999999998</c:v>
                </c:pt>
                <c:pt idx="535">
                  <c:v>95.081698000000003</c:v>
                </c:pt>
                <c:pt idx="536">
                  <c:v>95.151919000000007</c:v>
                </c:pt>
                <c:pt idx="537">
                  <c:v>95.180728000000002</c:v>
                </c:pt>
                <c:pt idx="538">
                  <c:v>95.189730999999995</c:v>
                </c:pt>
                <c:pt idx="539">
                  <c:v>95.186130000000006</c:v>
                </c:pt>
                <c:pt idx="540">
                  <c:v>95.265354000000002</c:v>
                </c:pt>
                <c:pt idx="541">
                  <c:v>95.362583999999998</c:v>
                </c:pt>
                <c:pt idx="542">
                  <c:v>95.337377000000004</c:v>
                </c:pt>
                <c:pt idx="543">
                  <c:v>95.412999999999997</c:v>
                </c:pt>
                <c:pt idx="544">
                  <c:v>95.380589999999998</c:v>
                </c:pt>
                <c:pt idx="545">
                  <c:v>95.557044000000005</c:v>
                </c:pt>
                <c:pt idx="546">
                  <c:v>95.546240999999995</c:v>
                </c:pt>
                <c:pt idx="547">
                  <c:v>95.540839000000005</c:v>
                </c:pt>
                <c:pt idx="548">
                  <c:v>95.576851000000005</c:v>
                </c:pt>
                <c:pt idx="549">
                  <c:v>95.650672999999998</c:v>
                </c:pt>
                <c:pt idx="550">
                  <c:v>95.683082999999996</c:v>
                </c:pt>
                <c:pt idx="551">
                  <c:v>95.753304999999997</c:v>
                </c:pt>
                <c:pt idx="552">
                  <c:v>95.841532000000001</c:v>
                </c:pt>
                <c:pt idx="553">
                  <c:v>95.771310999999997</c:v>
                </c:pt>
                <c:pt idx="554">
                  <c:v>95.882945000000007</c:v>
                </c:pt>
                <c:pt idx="555">
                  <c:v>95.884746000000007</c:v>
                </c:pt>
                <c:pt idx="556">
                  <c:v>95.900951000000006</c:v>
                </c:pt>
                <c:pt idx="557">
                  <c:v>95.927959000000001</c:v>
                </c:pt>
                <c:pt idx="558">
                  <c:v>95.990977999999998</c:v>
                </c:pt>
                <c:pt idx="559">
                  <c:v>96.084607000000005</c:v>
                </c:pt>
                <c:pt idx="560">
                  <c:v>96.039592999999996</c:v>
                </c:pt>
                <c:pt idx="561">
                  <c:v>96.088207999999995</c:v>
                </c:pt>
                <c:pt idx="562">
                  <c:v>96.068402000000006</c:v>
                </c:pt>
                <c:pt idx="563">
                  <c:v>96.127820999999997</c:v>
                </c:pt>
                <c:pt idx="564">
                  <c:v>96.172833999999995</c:v>
                </c:pt>
                <c:pt idx="565">
                  <c:v>96.234053000000003</c:v>
                </c:pt>
                <c:pt idx="566">
                  <c:v>96.232253</c:v>
                </c:pt>
                <c:pt idx="567">
                  <c:v>96.268264000000002</c:v>
                </c:pt>
                <c:pt idx="568">
                  <c:v>96.279066999999998</c:v>
                </c:pt>
                <c:pt idx="569">
                  <c:v>96.318679000000003</c:v>
                </c:pt>
                <c:pt idx="570">
                  <c:v>96.399704</c:v>
                </c:pt>
                <c:pt idx="571">
                  <c:v>96.298873</c:v>
                </c:pt>
                <c:pt idx="572">
                  <c:v>96.345687999999996</c:v>
                </c:pt>
                <c:pt idx="573">
                  <c:v>96.370896000000002</c:v>
                </c:pt>
                <c:pt idx="574">
                  <c:v>96.457322000000005</c:v>
                </c:pt>
                <c:pt idx="575">
                  <c:v>96.529343999999995</c:v>
                </c:pt>
                <c:pt idx="576">
                  <c:v>96.523943000000003</c:v>
                </c:pt>
                <c:pt idx="577">
                  <c:v>96.545548999999994</c:v>
                </c:pt>
                <c:pt idx="578">
                  <c:v>96.486131</c:v>
                </c:pt>
                <c:pt idx="579">
                  <c:v>96.561753999999993</c:v>
                </c:pt>
                <c:pt idx="580">
                  <c:v>96.567155999999997</c:v>
                </c:pt>
                <c:pt idx="581">
                  <c:v>96.543749000000005</c:v>
                </c:pt>
                <c:pt idx="582">
                  <c:v>96.556353000000001</c:v>
                </c:pt>
                <c:pt idx="583">
                  <c:v>96.554552000000001</c:v>
                </c:pt>
                <c:pt idx="584">
                  <c:v>96.588763</c:v>
                </c:pt>
                <c:pt idx="585">
                  <c:v>96.664385999999993</c:v>
                </c:pt>
                <c:pt idx="586">
                  <c:v>96.723804000000001</c:v>
                </c:pt>
                <c:pt idx="587">
                  <c:v>96.678791000000004</c:v>
                </c:pt>
                <c:pt idx="588">
                  <c:v>96.749011999999993</c:v>
                </c:pt>
                <c:pt idx="589">
                  <c:v>96.732806999999994</c:v>
                </c:pt>
                <c:pt idx="590">
                  <c:v>96.745411000000004</c:v>
                </c:pt>
                <c:pt idx="591">
                  <c:v>96.752612999999997</c:v>
                </c:pt>
                <c:pt idx="592">
                  <c:v>96.731007000000005</c:v>
                </c:pt>
                <c:pt idx="593">
                  <c:v>96.803028999999995</c:v>
                </c:pt>
                <c:pt idx="594">
                  <c:v>96.797627000000006</c:v>
                </c:pt>
                <c:pt idx="595">
                  <c:v>96.817432999999994</c:v>
                </c:pt>
                <c:pt idx="596">
                  <c:v>96.833637999999993</c:v>
                </c:pt>
                <c:pt idx="597">
                  <c:v>96.849843000000007</c:v>
                </c:pt>
                <c:pt idx="598">
                  <c:v>96.875050999999999</c:v>
                </c:pt>
                <c:pt idx="599">
                  <c:v>96.858846</c:v>
                </c:pt>
                <c:pt idx="600">
                  <c:v>96.925466999999998</c:v>
                </c:pt>
                <c:pt idx="601">
                  <c:v>96.848043000000004</c:v>
                </c:pt>
                <c:pt idx="602">
                  <c:v>96.840840999999998</c:v>
                </c:pt>
                <c:pt idx="603">
                  <c:v>96.840840999999998</c:v>
                </c:pt>
                <c:pt idx="604">
                  <c:v>96.869648999999995</c:v>
                </c:pt>
                <c:pt idx="605">
                  <c:v>96.887654999999995</c:v>
                </c:pt>
                <c:pt idx="606">
                  <c:v>96.954275999999993</c:v>
                </c:pt>
                <c:pt idx="607">
                  <c:v>96.954275999999993</c:v>
                </c:pt>
                <c:pt idx="608">
                  <c:v>96.938070999999994</c:v>
                </c:pt>
                <c:pt idx="609">
                  <c:v>96.927267000000001</c:v>
                </c:pt>
                <c:pt idx="610">
                  <c:v>97.056906999999995</c:v>
                </c:pt>
                <c:pt idx="611">
                  <c:v>96.966879000000006</c:v>
                </c:pt>
                <c:pt idx="612">
                  <c:v>97.024496999999997</c:v>
                </c:pt>
                <c:pt idx="613">
                  <c:v>97.047904000000003</c:v>
                </c:pt>
                <c:pt idx="614">
                  <c:v>97.062308999999999</c:v>
                </c:pt>
                <c:pt idx="615">
                  <c:v>97.015494000000004</c:v>
                </c:pt>
                <c:pt idx="616">
                  <c:v>97.020895999999993</c:v>
                </c:pt>
                <c:pt idx="617">
                  <c:v>97.076712999999998</c:v>
                </c:pt>
                <c:pt idx="618">
                  <c:v>97.071312000000006</c:v>
                </c:pt>
                <c:pt idx="619">
                  <c:v>97.089316999999994</c:v>
                </c:pt>
                <c:pt idx="620">
                  <c:v>97.100121000000001</c:v>
                </c:pt>
                <c:pt idx="621">
                  <c:v>97.145133999999999</c:v>
                </c:pt>
                <c:pt idx="622">
                  <c:v>97.056906999999995</c:v>
                </c:pt>
                <c:pt idx="623">
                  <c:v>97.154137000000006</c:v>
                </c:pt>
                <c:pt idx="624">
                  <c:v>97.089316999999994</c:v>
                </c:pt>
                <c:pt idx="625">
                  <c:v>97.175743999999995</c:v>
                </c:pt>
                <c:pt idx="626">
                  <c:v>97.105521999999993</c:v>
                </c:pt>
                <c:pt idx="627">
                  <c:v>97.168542000000002</c:v>
                </c:pt>
                <c:pt idx="628">
                  <c:v>97.197350999999998</c:v>
                </c:pt>
                <c:pt idx="629">
                  <c:v>97.155938000000006</c:v>
                </c:pt>
                <c:pt idx="630">
                  <c:v>97.152337000000003</c:v>
                </c:pt>
                <c:pt idx="631">
                  <c:v>97.177543999999997</c:v>
                </c:pt>
                <c:pt idx="632">
                  <c:v>97.191948999999994</c:v>
                </c:pt>
                <c:pt idx="633">
                  <c:v>97.121727000000007</c:v>
                </c:pt>
                <c:pt idx="634">
                  <c:v>97.125327999999996</c:v>
                </c:pt>
                <c:pt idx="635">
                  <c:v>97.132531</c:v>
                </c:pt>
                <c:pt idx="636">
                  <c:v>97.215356</c:v>
                </c:pt>
                <c:pt idx="637">
                  <c:v>97.101921000000004</c:v>
                </c:pt>
                <c:pt idx="638">
                  <c:v>97.254968000000005</c:v>
                </c:pt>
                <c:pt idx="639">
                  <c:v>97.186547000000004</c:v>
                </c:pt>
                <c:pt idx="640">
                  <c:v>97.190147999999994</c:v>
                </c:pt>
                <c:pt idx="641">
                  <c:v>97.242363999999995</c:v>
                </c:pt>
                <c:pt idx="642">
                  <c:v>97.164940999999999</c:v>
                </c:pt>
                <c:pt idx="643">
                  <c:v>97.127128999999996</c:v>
                </c:pt>
                <c:pt idx="644">
                  <c:v>97.206352999999993</c:v>
                </c:pt>
                <c:pt idx="645">
                  <c:v>97.166741000000002</c:v>
                </c:pt>
                <c:pt idx="646">
                  <c:v>97.164940999999999</c:v>
                </c:pt>
                <c:pt idx="647">
                  <c:v>97.197350999999998</c:v>
                </c:pt>
                <c:pt idx="648">
                  <c:v>97.157737999999995</c:v>
                </c:pt>
                <c:pt idx="649">
                  <c:v>97.134331000000003</c:v>
                </c:pt>
                <c:pt idx="650">
                  <c:v>97.136132000000003</c:v>
                </c:pt>
                <c:pt idx="651">
                  <c:v>97.132531</c:v>
                </c:pt>
                <c:pt idx="652">
                  <c:v>97.182946000000001</c:v>
                </c:pt>
                <c:pt idx="653">
                  <c:v>97.119927000000004</c:v>
                </c:pt>
                <c:pt idx="654">
                  <c:v>97.152337000000003</c:v>
                </c:pt>
                <c:pt idx="655">
                  <c:v>97.141532999999995</c:v>
                </c:pt>
                <c:pt idx="656">
                  <c:v>97.152337000000003</c:v>
                </c:pt>
                <c:pt idx="657">
                  <c:v>97.105521999999993</c:v>
                </c:pt>
                <c:pt idx="658">
                  <c:v>97.065910000000002</c:v>
                </c:pt>
                <c:pt idx="659">
                  <c:v>97.107322999999994</c:v>
                </c:pt>
                <c:pt idx="660">
                  <c:v>97.114525</c:v>
                </c:pt>
                <c:pt idx="661">
                  <c:v>97.078513999999998</c:v>
                </c:pt>
                <c:pt idx="662">
                  <c:v>97.053306000000006</c:v>
                </c:pt>
                <c:pt idx="663">
                  <c:v>97.058707999999996</c:v>
                </c:pt>
                <c:pt idx="664">
                  <c:v>96.945273</c:v>
                </c:pt>
                <c:pt idx="665">
                  <c:v>96.923665999999997</c:v>
                </c:pt>
                <c:pt idx="666">
                  <c:v>97.033500000000004</c:v>
                </c:pt>
                <c:pt idx="667">
                  <c:v>97.024496999999997</c:v>
                </c:pt>
                <c:pt idx="668">
                  <c:v>96.968680000000006</c:v>
                </c:pt>
                <c:pt idx="669">
                  <c:v>96.990286999999995</c:v>
                </c:pt>
                <c:pt idx="670">
                  <c:v>96.961478</c:v>
                </c:pt>
                <c:pt idx="671">
                  <c:v>96.920064999999994</c:v>
                </c:pt>
                <c:pt idx="672">
                  <c:v>96.945273</c:v>
                </c:pt>
                <c:pt idx="673">
                  <c:v>96.968680000000006</c:v>
                </c:pt>
                <c:pt idx="674">
                  <c:v>96.932669000000004</c:v>
                </c:pt>
                <c:pt idx="675">
                  <c:v>96.920064999999994</c:v>
                </c:pt>
                <c:pt idx="676">
                  <c:v>96.941671999999997</c:v>
                </c:pt>
                <c:pt idx="677">
                  <c:v>96.934469000000007</c:v>
                </c:pt>
                <c:pt idx="678">
                  <c:v>96.932669000000004</c:v>
                </c:pt>
                <c:pt idx="679">
                  <c:v>96.993887999999998</c:v>
                </c:pt>
                <c:pt idx="680">
                  <c:v>96.939870999999997</c:v>
                </c:pt>
                <c:pt idx="681">
                  <c:v>96.930868000000004</c:v>
                </c:pt>
                <c:pt idx="682">
                  <c:v>96.912863000000002</c:v>
                </c:pt>
                <c:pt idx="683">
                  <c:v>96.918263999999994</c:v>
                </c:pt>
                <c:pt idx="684">
                  <c:v>96.878652000000002</c:v>
                </c:pt>
                <c:pt idx="685">
                  <c:v>96.981284000000002</c:v>
                </c:pt>
                <c:pt idx="686">
                  <c:v>96.912863000000002</c:v>
                </c:pt>
                <c:pt idx="687">
                  <c:v>96.871449999999996</c:v>
                </c:pt>
                <c:pt idx="688">
                  <c:v>96.842641</c:v>
                </c:pt>
                <c:pt idx="689">
                  <c:v>96.911062000000001</c:v>
                </c:pt>
                <c:pt idx="690">
                  <c:v>96.871449999999996</c:v>
                </c:pt>
                <c:pt idx="691">
                  <c:v>96.840840999999998</c:v>
                </c:pt>
                <c:pt idx="692">
                  <c:v>96.887654999999995</c:v>
                </c:pt>
                <c:pt idx="693">
                  <c:v>96.826436000000001</c:v>
                </c:pt>
                <c:pt idx="694">
                  <c:v>96.833637999999993</c:v>
                </c:pt>
                <c:pt idx="695">
                  <c:v>96.849843000000007</c:v>
                </c:pt>
                <c:pt idx="696">
                  <c:v>96.835438999999994</c:v>
                </c:pt>
                <c:pt idx="697">
                  <c:v>96.869648999999995</c:v>
                </c:pt>
                <c:pt idx="698">
                  <c:v>96.884054000000006</c:v>
                </c:pt>
                <c:pt idx="699">
                  <c:v>96.878652000000002</c:v>
                </c:pt>
                <c:pt idx="700">
                  <c:v>96.840840999999998</c:v>
                </c:pt>
                <c:pt idx="701">
                  <c:v>96.826436000000001</c:v>
                </c:pt>
                <c:pt idx="702">
                  <c:v>96.765217000000007</c:v>
                </c:pt>
                <c:pt idx="703">
                  <c:v>96.772418999999999</c:v>
                </c:pt>
                <c:pt idx="704">
                  <c:v>96.876852</c:v>
                </c:pt>
                <c:pt idx="705">
                  <c:v>96.848043000000004</c:v>
                </c:pt>
                <c:pt idx="706">
                  <c:v>96.781422000000006</c:v>
                </c:pt>
                <c:pt idx="707">
                  <c:v>96.855244999999996</c:v>
                </c:pt>
                <c:pt idx="708">
                  <c:v>96.826436000000001</c:v>
                </c:pt>
                <c:pt idx="709">
                  <c:v>96.781422000000006</c:v>
                </c:pt>
                <c:pt idx="710">
                  <c:v>96.790424999999999</c:v>
                </c:pt>
                <c:pt idx="711">
                  <c:v>96.768817999999996</c:v>
                </c:pt>
                <c:pt idx="712">
                  <c:v>96.799428000000006</c:v>
                </c:pt>
                <c:pt idx="713">
                  <c:v>96.822834999999998</c:v>
                </c:pt>
                <c:pt idx="714">
                  <c:v>96.833637999999993</c:v>
                </c:pt>
                <c:pt idx="715">
                  <c:v>96.799428000000006</c:v>
                </c:pt>
                <c:pt idx="716">
                  <c:v>96.828237000000001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'672011220 PM'!$I$2</c:f>
              <c:strCache>
                <c:ptCount val="1"/>
                <c:pt idx="0">
                  <c:v>T6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'672011220 PM'!$B$3:$B$789</c:f>
              <c:numCache>
                <c:formatCode>h:mm:ss</c:formatCode>
                <c:ptCount val="787"/>
                <c:pt idx="0">
                  <c:v>0</c:v>
                </c:pt>
                <c:pt idx="1">
                  <c:v>9.2592592409346253E-5</c:v>
                </c:pt>
                <c:pt idx="2">
                  <c:v>1.9675926159834489E-4</c:v>
                </c:pt>
                <c:pt idx="3">
                  <c:v>3.0092592351138592E-4</c:v>
                </c:pt>
                <c:pt idx="4">
                  <c:v>4.0509259270038456E-4</c:v>
                </c:pt>
                <c:pt idx="5">
                  <c:v>4.9768518510973081E-4</c:v>
                </c:pt>
                <c:pt idx="6">
                  <c:v>6.0185185429872945E-4</c:v>
                </c:pt>
                <c:pt idx="7">
                  <c:v>7.0601851621177047E-4</c:v>
                </c:pt>
                <c:pt idx="8">
                  <c:v>8.1018518540076911E-4</c:v>
                </c:pt>
                <c:pt idx="9">
                  <c:v>9.1435185458976775E-4</c:v>
                </c:pt>
                <c:pt idx="10">
                  <c:v>1.006944446999114E-3</c:v>
                </c:pt>
                <c:pt idx="11">
                  <c:v>1.111111108912155E-3</c:v>
                </c:pt>
                <c:pt idx="12">
                  <c:v>1.2152777781011537E-3</c:v>
                </c:pt>
                <c:pt idx="13">
                  <c:v>1.3194444472901523E-3</c:v>
                </c:pt>
                <c:pt idx="14">
                  <c:v>1.4120370396994986E-3</c:v>
                </c:pt>
                <c:pt idx="15">
                  <c:v>1.5162037016125396E-3</c:v>
                </c:pt>
                <c:pt idx="16">
                  <c:v>1.6203703708015382E-3</c:v>
                </c:pt>
                <c:pt idx="17">
                  <c:v>1.7245370399905369E-3</c:v>
                </c:pt>
                <c:pt idx="18">
                  <c:v>1.8287037019035779E-3</c:v>
                </c:pt>
                <c:pt idx="19">
                  <c:v>1.9212962943129241E-3</c:v>
                </c:pt>
                <c:pt idx="20">
                  <c:v>2.0254629635019228E-3</c:v>
                </c:pt>
                <c:pt idx="21">
                  <c:v>2.1296296326909214E-3</c:v>
                </c:pt>
                <c:pt idx="22">
                  <c:v>2.2337962946039625E-3</c:v>
                </c:pt>
                <c:pt idx="23">
                  <c:v>2.3263888870133087E-3</c:v>
                </c:pt>
                <c:pt idx="24">
                  <c:v>2.4305555562023073E-3</c:v>
                </c:pt>
                <c:pt idx="25">
                  <c:v>2.534722225391306E-3</c:v>
                </c:pt>
                <c:pt idx="26">
                  <c:v>2.638888887304347E-3</c:v>
                </c:pt>
                <c:pt idx="27">
                  <c:v>2.7430555564933456E-3</c:v>
                </c:pt>
                <c:pt idx="28">
                  <c:v>2.8356481489026919E-3</c:v>
                </c:pt>
                <c:pt idx="29">
                  <c:v>2.9398148180916905E-3</c:v>
                </c:pt>
                <c:pt idx="30">
                  <c:v>3.0439814800047316E-3</c:v>
                </c:pt>
                <c:pt idx="31">
                  <c:v>3.1481481491937302E-3</c:v>
                </c:pt>
                <c:pt idx="32">
                  <c:v>3.2407407416030765E-3</c:v>
                </c:pt>
                <c:pt idx="33">
                  <c:v>3.3449074107920751E-3</c:v>
                </c:pt>
                <c:pt idx="34">
                  <c:v>3.4490740727051161E-3</c:v>
                </c:pt>
                <c:pt idx="35">
                  <c:v>3.5532407418941148E-3</c:v>
                </c:pt>
                <c:pt idx="36">
                  <c:v>3.6574074110831134E-3</c:v>
                </c:pt>
                <c:pt idx="37">
                  <c:v>3.7500000034924597E-3</c:v>
                </c:pt>
                <c:pt idx="38">
                  <c:v>3.8541666654055007E-3</c:v>
                </c:pt>
                <c:pt idx="39">
                  <c:v>3.9583333345944993E-3</c:v>
                </c:pt>
                <c:pt idx="40">
                  <c:v>4.062500003783498E-3</c:v>
                </c:pt>
                <c:pt idx="41">
                  <c:v>4.166666665696539E-3</c:v>
                </c:pt>
                <c:pt idx="42">
                  <c:v>4.2592592581058852E-3</c:v>
                </c:pt>
                <c:pt idx="43">
                  <c:v>4.3634259272948839E-3</c:v>
                </c:pt>
                <c:pt idx="44">
                  <c:v>4.4675925892079249E-3</c:v>
                </c:pt>
                <c:pt idx="45">
                  <c:v>4.5717592583969235E-3</c:v>
                </c:pt>
                <c:pt idx="46">
                  <c:v>4.6643518508062698E-3</c:v>
                </c:pt>
                <c:pt idx="47">
                  <c:v>4.7685185199952684E-3</c:v>
                </c:pt>
                <c:pt idx="48">
                  <c:v>4.8726851819083095E-3</c:v>
                </c:pt>
                <c:pt idx="49">
                  <c:v>4.9768518510973081E-3</c:v>
                </c:pt>
                <c:pt idx="50">
                  <c:v>5.0810185202863067E-3</c:v>
                </c:pt>
                <c:pt idx="51">
                  <c:v>5.173611112695653E-3</c:v>
                </c:pt>
                <c:pt idx="52">
                  <c:v>5.277777774608694E-3</c:v>
                </c:pt>
                <c:pt idx="53">
                  <c:v>5.3819444437976927E-3</c:v>
                </c:pt>
                <c:pt idx="54">
                  <c:v>5.4861111129866913E-3</c:v>
                </c:pt>
                <c:pt idx="55">
                  <c:v>5.5787037053960375E-3</c:v>
                </c:pt>
                <c:pt idx="56">
                  <c:v>5.6828703673090786E-3</c:v>
                </c:pt>
                <c:pt idx="57">
                  <c:v>5.7870370364980772E-3</c:v>
                </c:pt>
                <c:pt idx="58">
                  <c:v>5.8912037056870759E-3</c:v>
                </c:pt>
                <c:pt idx="59">
                  <c:v>5.9953703676001169E-3</c:v>
                </c:pt>
                <c:pt idx="60">
                  <c:v>6.0879629600094631E-3</c:v>
                </c:pt>
                <c:pt idx="61">
                  <c:v>6.1921296291984618E-3</c:v>
                </c:pt>
                <c:pt idx="62">
                  <c:v>6.2962962983874604E-3</c:v>
                </c:pt>
                <c:pt idx="63">
                  <c:v>6.4004629603005014E-3</c:v>
                </c:pt>
                <c:pt idx="64">
                  <c:v>6.4930555527098477E-3</c:v>
                </c:pt>
                <c:pt idx="65">
                  <c:v>6.5972222218988463E-3</c:v>
                </c:pt>
                <c:pt idx="66">
                  <c:v>6.701388891087845E-3</c:v>
                </c:pt>
                <c:pt idx="67">
                  <c:v>6.805555553000886E-3</c:v>
                </c:pt>
                <c:pt idx="68">
                  <c:v>6.9097222221898846E-3</c:v>
                </c:pt>
                <c:pt idx="69">
                  <c:v>7.0023148145992309E-3</c:v>
                </c:pt>
                <c:pt idx="70">
                  <c:v>7.1064814837882295E-3</c:v>
                </c:pt>
                <c:pt idx="71">
                  <c:v>7.2106481457012706E-3</c:v>
                </c:pt>
                <c:pt idx="72">
                  <c:v>7.3148148148902692E-3</c:v>
                </c:pt>
                <c:pt idx="73">
                  <c:v>7.4074074072996154E-3</c:v>
                </c:pt>
                <c:pt idx="74">
                  <c:v>7.5115740764886141E-3</c:v>
                </c:pt>
                <c:pt idx="75">
                  <c:v>7.6157407384016551E-3</c:v>
                </c:pt>
                <c:pt idx="76">
                  <c:v>7.7199074075906537E-3</c:v>
                </c:pt>
                <c:pt idx="77">
                  <c:v>7.8240740767796524E-3</c:v>
                </c:pt>
                <c:pt idx="78">
                  <c:v>7.9166666691889986E-3</c:v>
                </c:pt>
                <c:pt idx="79">
                  <c:v>8.0208333311020397E-3</c:v>
                </c:pt>
                <c:pt idx="80">
                  <c:v>8.1250000002910383E-3</c:v>
                </c:pt>
                <c:pt idx="81">
                  <c:v>8.2291666694800369E-3</c:v>
                </c:pt>
                <c:pt idx="82">
                  <c:v>8.3217592618893832E-3</c:v>
                </c:pt>
                <c:pt idx="83">
                  <c:v>8.4259259238024242E-3</c:v>
                </c:pt>
                <c:pt idx="84">
                  <c:v>8.5300925929914229E-3</c:v>
                </c:pt>
                <c:pt idx="85">
                  <c:v>8.6342592621804215E-3</c:v>
                </c:pt>
                <c:pt idx="86">
                  <c:v>8.7384259240934625E-3</c:v>
                </c:pt>
                <c:pt idx="87">
                  <c:v>8.8310185165028088E-3</c:v>
                </c:pt>
                <c:pt idx="88">
                  <c:v>8.9351851856918074E-3</c:v>
                </c:pt>
                <c:pt idx="89">
                  <c:v>9.0393518548808061E-3</c:v>
                </c:pt>
                <c:pt idx="90">
                  <c:v>9.1435185167938471E-3</c:v>
                </c:pt>
                <c:pt idx="91">
                  <c:v>9.2361111092031933E-3</c:v>
                </c:pt>
                <c:pt idx="92">
                  <c:v>9.340277778392192E-3</c:v>
                </c:pt>
                <c:pt idx="93">
                  <c:v>9.4444444475811906E-3</c:v>
                </c:pt>
                <c:pt idx="94">
                  <c:v>9.5486111094942316E-3</c:v>
                </c:pt>
                <c:pt idx="95">
                  <c:v>9.6527777786832303E-3</c:v>
                </c:pt>
                <c:pt idx="96">
                  <c:v>9.7453703710925765E-3</c:v>
                </c:pt>
                <c:pt idx="97">
                  <c:v>9.8495370402815752E-3</c:v>
                </c:pt>
                <c:pt idx="98">
                  <c:v>9.9537037021946162E-3</c:v>
                </c:pt>
                <c:pt idx="99">
                  <c:v>1.0057870371383615E-2</c:v>
                </c:pt>
                <c:pt idx="100">
                  <c:v>1.0150462963792961E-2</c:v>
                </c:pt>
                <c:pt idx="101">
                  <c:v>1.025462963298196E-2</c:v>
                </c:pt>
                <c:pt idx="102">
                  <c:v>1.0358796294895001E-2</c:v>
                </c:pt>
                <c:pt idx="103">
                  <c:v>1.0462962964083999E-2</c:v>
                </c:pt>
                <c:pt idx="104">
                  <c:v>1.0567129633272998E-2</c:v>
                </c:pt>
                <c:pt idx="105">
                  <c:v>1.0659722225682344E-2</c:v>
                </c:pt>
                <c:pt idx="106">
                  <c:v>1.0763888887595385E-2</c:v>
                </c:pt>
                <c:pt idx="107">
                  <c:v>1.0868055556784384E-2</c:v>
                </c:pt>
                <c:pt idx="108">
                  <c:v>1.0972222225973383E-2</c:v>
                </c:pt>
                <c:pt idx="109">
                  <c:v>1.1064814818382729E-2</c:v>
                </c:pt>
                <c:pt idx="110">
                  <c:v>1.116898148029577E-2</c:v>
                </c:pt>
                <c:pt idx="111">
                  <c:v>1.1273148149484769E-2</c:v>
                </c:pt>
                <c:pt idx="112">
                  <c:v>1.137731481139781E-2</c:v>
                </c:pt>
                <c:pt idx="113">
                  <c:v>1.1481481480586808E-2</c:v>
                </c:pt>
                <c:pt idx="114">
                  <c:v>1.1574074072996154E-2</c:v>
                </c:pt>
                <c:pt idx="115">
                  <c:v>1.1678240742185153E-2</c:v>
                </c:pt>
                <c:pt idx="116">
                  <c:v>1.1782407404098194E-2</c:v>
                </c:pt>
                <c:pt idx="117">
                  <c:v>1.1886574073287193E-2</c:v>
                </c:pt>
                <c:pt idx="118">
                  <c:v>1.1979166665696539E-2</c:v>
                </c:pt>
                <c:pt idx="119">
                  <c:v>1.2083333334885538E-2</c:v>
                </c:pt>
                <c:pt idx="120">
                  <c:v>1.2187499996798579E-2</c:v>
                </c:pt>
                <c:pt idx="121">
                  <c:v>1.2291666665987577E-2</c:v>
                </c:pt>
                <c:pt idx="122">
                  <c:v>1.2395833335176576E-2</c:v>
                </c:pt>
                <c:pt idx="123">
                  <c:v>1.2488425927585922E-2</c:v>
                </c:pt>
                <c:pt idx="124">
                  <c:v>1.2592592589498963E-2</c:v>
                </c:pt>
                <c:pt idx="125">
                  <c:v>1.2696759258687962E-2</c:v>
                </c:pt>
                <c:pt idx="126">
                  <c:v>1.280092592787696E-2</c:v>
                </c:pt>
                <c:pt idx="127">
                  <c:v>1.2905092589790002E-2</c:v>
                </c:pt>
                <c:pt idx="128">
                  <c:v>1.2997685182199348E-2</c:v>
                </c:pt>
                <c:pt idx="129">
                  <c:v>1.3101851851388346E-2</c:v>
                </c:pt>
                <c:pt idx="130">
                  <c:v>1.3206018520577345E-2</c:v>
                </c:pt>
                <c:pt idx="131">
                  <c:v>1.3310185182490386E-2</c:v>
                </c:pt>
                <c:pt idx="132">
                  <c:v>1.3402777774899732E-2</c:v>
                </c:pt>
                <c:pt idx="133">
                  <c:v>1.3506944444088731E-2</c:v>
                </c:pt>
                <c:pt idx="134">
                  <c:v>1.361111111327773E-2</c:v>
                </c:pt>
                <c:pt idx="135">
                  <c:v>1.3715277775190771E-2</c:v>
                </c:pt>
                <c:pt idx="136">
                  <c:v>1.3819444444379769E-2</c:v>
                </c:pt>
                <c:pt idx="137">
                  <c:v>1.3912037036789116E-2</c:v>
                </c:pt>
                <c:pt idx="138">
                  <c:v>1.4016203705978114E-2</c:v>
                </c:pt>
                <c:pt idx="139">
                  <c:v>1.4120370367891155E-2</c:v>
                </c:pt>
                <c:pt idx="140">
                  <c:v>1.4224537037080154E-2</c:v>
                </c:pt>
                <c:pt idx="141">
                  <c:v>1.43171296294895E-2</c:v>
                </c:pt>
                <c:pt idx="142">
                  <c:v>1.4421296298678499E-2</c:v>
                </c:pt>
                <c:pt idx="143">
                  <c:v>1.452546296059154E-2</c:v>
                </c:pt>
                <c:pt idx="144">
                  <c:v>1.4629629629780538E-2</c:v>
                </c:pt>
                <c:pt idx="145">
                  <c:v>1.4733796298969537E-2</c:v>
                </c:pt>
                <c:pt idx="146">
                  <c:v>1.4826388891378883E-2</c:v>
                </c:pt>
                <c:pt idx="147">
                  <c:v>1.4930555553291924E-2</c:v>
                </c:pt>
                <c:pt idx="148">
                  <c:v>1.5034722222480923E-2</c:v>
                </c:pt>
                <c:pt idx="149">
                  <c:v>1.5138888891669922E-2</c:v>
                </c:pt>
                <c:pt idx="150">
                  <c:v>1.5231481484079268E-2</c:v>
                </c:pt>
                <c:pt idx="151">
                  <c:v>1.5335648145992309E-2</c:v>
                </c:pt>
                <c:pt idx="152">
                  <c:v>1.5439814815181307E-2</c:v>
                </c:pt>
                <c:pt idx="153">
                  <c:v>1.5543981484370306E-2</c:v>
                </c:pt>
                <c:pt idx="154">
                  <c:v>1.5648148146283347E-2</c:v>
                </c:pt>
                <c:pt idx="155">
                  <c:v>1.5740740738692693E-2</c:v>
                </c:pt>
                <c:pt idx="156">
                  <c:v>1.5844907407881692E-2</c:v>
                </c:pt>
                <c:pt idx="157">
                  <c:v>1.5949074077070691E-2</c:v>
                </c:pt>
                <c:pt idx="158">
                  <c:v>1.6053240738983732E-2</c:v>
                </c:pt>
                <c:pt idx="159">
                  <c:v>1.6145833331393078E-2</c:v>
                </c:pt>
                <c:pt idx="160">
                  <c:v>1.6250000000582077E-2</c:v>
                </c:pt>
                <c:pt idx="161">
                  <c:v>1.6354166669771075E-2</c:v>
                </c:pt>
                <c:pt idx="162">
                  <c:v>1.6458333331684116E-2</c:v>
                </c:pt>
                <c:pt idx="163">
                  <c:v>1.6562500000873115E-2</c:v>
                </c:pt>
                <c:pt idx="164">
                  <c:v>1.6655092593282461E-2</c:v>
                </c:pt>
                <c:pt idx="165">
                  <c:v>1.675925926247146E-2</c:v>
                </c:pt>
                <c:pt idx="166">
                  <c:v>1.6863425924384501E-2</c:v>
                </c:pt>
                <c:pt idx="167">
                  <c:v>1.6967592593573499E-2</c:v>
                </c:pt>
                <c:pt idx="168">
                  <c:v>1.7060185185982846E-2</c:v>
                </c:pt>
                <c:pt idx="169">
                  <c:v>1.7164351855171844E-2</c:v>
                </c:pt>
                <c:pt idx="170">
                  <c:v>1.7268518517084885E-2</c:v>
                </c:pt>
                <c:pt idx="171">
                  <c:v>1.7372685186273884E-2</c:v>
                </c:pt>
                <c:pt idx="172">
                  <c:v>1.7476851855462883E-2</c:v>
                </c:pt>
                <c:pt idx="173">
                  <c:v>1.7569444447872229E-2</c:v>
                </c:pt>
                <c:pt idx="174">
                  <c:v>1.767361110978527E-2</c:v>
                </c:pt>
                <c:pt idx="175">
                  <c:v>1.7777777778974269E-2</c:v>
                </c:pt>
                <c:pt idx="176">
                  <c:v>1.7881944448163267E-2</c:v>
                </c:pt>
                <c:pt idx="177">
                  <c:v>1.7974537040572613E-2</c:v>
                </c:pt>
                <c:pt idx="178">
                  <c:v>1.8078703702485655E-2</c:v>
                </c:pt>
                <c:pt idx="179">
                  <c:v>1.8182870371674653E-2</c:v>
                </c:pt>
                <c:pt idx="180">
                  <c:v>1.8287037033587694E-2</c:v>
                </c:pt>
                <c:pt idx="181">
                  <c:v>1.8391203702776693E-2</c:v>
                </c:pt>
                <c:pt idx="182">
                  <c:v>1.8483796295186039E-2</c:v>
                </c:pt>
                <c:pt idx="183">
                  <c:v>1.8587962964375038E-2</c:v>
                </c:pt>
                <c:pt idx="184">
                  <c:v>1.8692129626288079E-2</c:v>
                </c:pt>
                <c:pt idx="185">
                  <c:v>1.8796296295477077E-2</c:v>
                </c:pt>
                <c:pt idx="186">
                  <c:v>1.8888888887886424E-2</c:v>
                </c:pt>
                <c:pt idx="187">
                  <c:v>1.8993055557075422E-2</c:v>
                </c:pt>
                <c:pt idx="188">
                  <c:v>1.9097222218988463E-2</c:v>
                </c:pt>
                <c:pt idx="189">
                  <c:v>1.9201388888177462E-2</c:v>
                </c:pt>
                <c:pt idx="190">
                  <c:v>1.9305555557366461E-2</c:v>
                </c:pt>
                <c:pt idx="191">
                  <c:v>1.9398148149775807E-2</c:v>
                </c:pt>
                <c:pt idx="192">
                  <c:v>1.9502314811688848E-2</c:v>
                </c:pt>
                <c:pt idx="193">
                  <c:v>1.9606481480877846E-2</c:v>
                </c:pt>
                <c:pt idx="194">
                  <c:v>1.9710648150066845E-2</c:v>
                </c:pt>
                <c:pt idx="195">
                  <c:v>1.9803240742476191E-2</c:v>
                </c:pt>
                <c:pt idx="196">
                  <c:v>1.9907407404389232E-2</c:v>
                </c:pt>
                <c:pt idx="197">
                  <c:v>2.0011574073578231E-2</c:v>
                </c:pt>
                <c:pt idx="198">
                  <c:v>2.011574074276723E-2</c:v>
                </c:pt>
                <c:pt idx="199">
                  <c:v>2.0219907404680271E-2</c:v>
                </c:pt>
                <c:pt idx="200">
                  <c:v>2.0312499997089617E-2</c:v>
                </c:pt>
                <c:pt idx="201">
                  <c:v>2.0416666666278616E-2</c:v>
                </c:pt>
                <c:pt idx="202">
                  <c:v>2.0520833335467614E-2</c:v>
                </c:pt>
                <c:pt idx="203">
                  <c:v>2.0624999997380655E-2</c:v>
                </c:pt>
                <c:pt idx="204">
                  <c:v>2.0717592589790002E-2</c:v>
                </c:pt>
                <c:pt idx="205">
                  <c:v>2.0821759258979E-2</c:v>
                </c:pt>
                <c:pt idx="206">
                  <c:v>2.0925925928167999E-2</c:v>
                </c:pt>
                <c:pt idx="207">
                  <c:v>2.103009259008104E-2</c:v>
                </c:pt>
                <c:pt idx="208">
                  <c:v>2.1134259259270038E-2</c:v>
                </c:pt>
                <c:pt idx="209">
                  <c:v>2.1226851851679385E-2</c:v>
                </c:pt>
                <c:pt idx="210">
                  <c:v>2.1331018520868383E-2</c:v>
                </c:pt>
                <c:pt idx="211">
                  <c:v>2.1435185182781424E-2</c:v>
                </c:pt>
                <c:pt idx="212">
                  <c:v>2.1539351851970423E-2</c:v>
                </c:pt>
                <c:pt idx="213">
                  <c:v>2.1631944444379769E-2</c:v>
                </c:pt>
                <c:pt idx="214">
                  <c:v>2.1736111113568768E-2</c:v>
                </c:pt>
                <c:pt idx="215">
                  <c:v>2.1840277775481809E-2</c:v>
                </c:pt>
                <c:pt idx="216">
                  <c:v>2.1944444444670808E-2</c:v>
                </c:pt>
                <c:pt idx="217">
                  <c:v>2.2048611113859806E-2</c:v>
                </c:pt>
                <c:pt idx="218">
                  <c:v>2.2141203706269152E-2</c:v>
                </c:pt>
                <c:pt idx="219">
                  <c:v>2.2245370368182193E-2</c:v>
                </c:pt>
                <c:pt idx="220">
                  <c:v>2.2349537037371192E-2</c:v>
                </c:pt>
                <c:pt idx="221">
                  <c:v>2.2453703706560191E-2</c:v>
                </c:pt>
                <c:pt idx="222">
                  <c:v>2.2546296298969537E-2</c:v>
                </c:pt>
                <c:pt idx="223">
                  <c:v>2.2650462960882578E-2</c:v>
                </c:pt>
                <c:pt idx="224">
                  <c:v>2.2754629630071577E-2</c:v>
                </c:pt>
                <c:pt idx="225">
                  <c:v>2.2858796299260575E-2</c:v>
                </c:pt>
                <c:pt idx="226">
                  <c:v>2.2962962961173616E-2</c:v>
                </c:pt>
                <c:pt idx="227">
                  <c:v>2.3055555553582963E-2</c:v>
                </c:pt>
                <c:pt idx="228">
                  <c:v>2.3159722222771961E-2</c:v>
                </c:pt>
                <c:pt idx="229">
                  <c:v>2.326388889196096E-2</c:v>
                </c:pt>
                <c:pt idx="230">
                  <c:v>2.3368055553874001E-2</c:v>
                </c:pt>
                <c:pt idx="231">
                  <c:v>2.3472222223063E-2</c:v>
                </c:pt>
                <c:pt idx="232">
                  <c:v>2.3564814815472346E-2</c:v>
                </c:pt>
                <c:pt idx="233">
                  <c:v>2.3668981484661344E-2</c:v>
                </c:pt>
                <c:pt idx="234">
                  <c:v>2.3773148146574385E-2</c:v>
                </c:pt>
                <c:pt idx="235">
                  <c:v>2.3877314815763384E-2</c:v>
                </c:pt>
                <c:pt idx="236">
                  <c:v>2.396990740817273E-2</c:v>
                </c:pt>
                <c:pt idx="237">
                  <c:v>2.4074074077361729E-2</c:v>
                </c:pt>
                <c:pt idx="238">
                  <c:v>2.417824073927477E-2</c:v>
                </c:pt>
                <c:pt idx="239">
                  <c:v>2.4282407408463769E-2</c:v>
                </c:pt>
                <c:pt idx="240">
                  <c:v>2.4386574077652767E-2</c:v>
                </c:pt>
                <c:pt idx="241">
                  <c:v>2.4479166670062114E-2</c:v>
                </c:pt>
                <c:pt idx="242">
                  <c:v>2.4583333331975155E-2</c:v>
                </c:pt>
                <c:pt idx="243">
                  <c:v>2.4687500001164153E-2</c:v>
                </c:pt>
                <c:pt idx="244">
                  <c:v>2.4791666670353152E-2</c:v>
                </c:pt>
                <c:pt idx="245">
                  <c:v>2.4884259262762498E-2</c:v>
                </c:pt>
                <c:pt idx="246">
                  <c:v>2.4988425924675539E-2</c:v>
                </c:pt>
                <c:pt idx="247">
                  <c:v>2.5092592593864538E-2</c:v>
                </c:pt>
                <c:pt idx="248">
                  <c:v>2.5196759263053536E-2</c:v>
                </c:pt>
                <c:pt idx="249">
                  <c:v>2.5300925924966577E-2</c:v>
                </c:pt>
                <c:pt idx="250">
                  <c:v>2.5393518517375924E-2</c:v>
                </c:pt>
                <c:pt idx="251">
                  <c:v>2.5497685186564922E-2</c:v>
                </c:pt>
                <c:pt idx="252">
                  <c:v>2.5601851848477963E-2</c:v>
                </c:pt>
                <c:pt idx="253">
                  <c:v>2.5706018517666962E-2</c:v>
                </c:pt>
                <c:pt idx="254">
                  <c:v>2.5798611110076308E-2</c:v>
                </c:pt>
                <c:pt idx="255">
                  <c:v>2.5902777779265307E-2</c:v>
                </c:pt>
                <c:pt idx="256">
                  <c:v>2.6006944441178348E-2</c:v>
                </c:pt>
                <c:pt idx="257">
                  <c:v>2.6111111110367347E-2</c:v>
                </c:pt>
                <c:pt idx="258">
                  <c:v>2.6215277779556345E-2</c:v>
                </c:pt>
                <c:pt idx="259">
                  <c:v>2.6307870371965691E-2</c:v>
                </c:pt>
                <c:pt idx="260">
                  <c:v>2.6412037033878732E-2</c:v>
                </c:pt>
                <c:pt idx="261">
                  <c:v>2.6516203703067731E-2</c:v>
                </c:pt>
                <c:pt idx="262">
                  <c:v>2.662037037225673E-2</c:v>
                </c:pt>
                <c:pt idx="263">
                  <c:v>2.6712962964666076E-2</c:v>
                </c:pt>
                <c:pt idx="264">
                  <c:v>2.6817129626579117E-2</c:v>
                </c:pt>
                <c:pt idx="265">
                  <c:v>2.6921296295768116E-2</c:v>
                </c:pt>
                <c:pt idx="266">
                  <c:v>2.7025462964957114E-2</c:v>
                </c:pt>
                <c:pt idx="267">
                  <c:v>2.7129629626870155E-2</c:v>
                </c:pt>
                <c:pt idx="268">
                  <c:v>2.7222222219279502E-2</c:v>
                </c:pt>
                <c:pt idx="269">
                  <c:v>2.73263888884685E-2</c:v>
                </c:pt>
                <c:pt idx="270">
                  <c:v>2.7430555557657499E-2</c:v>
                </c:pt>
                <c:pt idx="271">
                  <c:v>2.753472221957054E-2</c:v>
                </c:pt>
                <c:pt idx="272">
                  <c:v>2.7627314811979886E-2</c:v>
                </c:pt>
                <c:pt idx="273">
                  <c:v>2.7731481481168885E-2</c:v>
                </c:pt>
                <c:pt idx="274">
                  <c:v>2.7835648150357883E-2</c:v>
                </c:pt>
                <c:pt idx="275">
                  <c:v>2.7939814812270924E-2</c:v>
                </c:pt>
                <c:pt idx="276">
                  <c:v>2.8043981481459923E-2</c:v>
                </c:pt>
                <c:pt idx="277">
                  <c:v>2.8136574073869269E-2</c:v>
                </c:pt>
                <c:pt idx="278">
                  <c:v>2.8240740743058268E-2</c:v>
                </c:pt>
                <c:pt idx="279">
                  <c:v>2.8344907404971309E-2</c:v>
                </c:pt>
                <c:pt idx="280">
                  <c:v>2.8449074074160308E-2</c:v>
                </c:pt>
                <c:pt idx="281">
                  <c:v>2.8541666666569654E-2</c:v>
                </c:pt>
                <c:pt idx="282">
                  <c:v>2.8645833335758653E-2</c:v>
                </c:pt>
                <c:pt idx="283">
                  <c:v>2.8749999997671694E-2</c:v>
                </c:pt>
                <c:pt idx="284">
                  <c:v>2.8854166666860692E-2</c:v>
                </c:pt>
                <c:pt idx="285">
                  <c:v>2.8958333336049691E-2</c:v>
                </c:pt>
                <c:pt idx="286">
                  <c:v>2.9050925928459037E-2</c:v>
                </c:pt>
                <c:pt idx="287">
                  <c:v>2.9155092590372078E-2</c:v>
                </c:pt>
                <c:pt idx="288">
                  <c:v>2.9259259259561077E-2</c:v>
                </c:pt>
                <c:pt idx="289">
                  <c:v>2.9363425928750075E-2</c:v>
                </c:pt>
                <c:pt idx="290">
                  <c:v>2.9456018521159422E-2</c:v>
                </c:pt>
                <c:pt idx="291">
                  <c:v>2.9560185183072463E-2</c:v>
                </c:pt>
                <c:pt idx="292">
                  <c:v>2.9664351852261461E-2</c:v>
                </c:pt>
                <c:pt idx="293">
                  <c:v>2.976851852145046E-2</c:v>
                </c:pt>
                <c:pt idx="294">
                  <c:v>2.9872685183363501E-2</c:v>
                </c:pt>
                <c:pt idx="295">
                  <c:v>2.9965277775772847E-2</c:v>
                </c:pt>
                <c:pt idx="296">
                  <c:v>3.0069444444961846E-2</c:v>
                </c:pt>
                <c:pt idx="297">
                  <c:v>3.0173611114150845E-2</c:v>
                </c:pt>
                <c:pt idx="298">
                  <c:v>3.0277777776063886E-2</c:v>
                </c:pt>
                <c:pt idx="299">
                  <c:v>3.0370370368473232E-2</c:v>
                </c:pt>
                <c:pt idx="300">
                  <c:v>3.047453703766223E-2</c:v>
                </c:pt>
                <c:pt idx="301">
                  <c:v>3.0578703706851229E-2</c:v>
                </c:pt>
                <c:pt idx="302">
                  <c:v>3.068287036876427E-2</c:v>
                </c:pt>
                <c:pt idx="303">
                  <c:v>3.0787037037953269E-2</c:v>
                </c:pt>
                <c:pt idx="304">
                  <c:v>3.0879629630362615E-2</c:v>
                </c:pt>
                <c:pt idx="305">
                  <c:v>3.0983796299551614E-2</c:v>
                </c:pt>
                <c:pt idx="306">
                  <c:v>3.1087962961464655E-2</c:v>
                </c:pt>
                <c:pt idx="307">
                  <c:v>3.1192129630653653E-2</c:v>
                </c:pt>
                <c:pt idx="308">
                  <c:v>3.1284722223063E-2</c:v>
                </c:pt>
                <c:pt idx="309">
                  <c:v>3.1388888892251998E-2</c:v>
                </c:pt>
                <c:pt idx="310">
                  <c:v>3.1493055554165039E-2</c:v>
                </c:pt>
                <c:pt idx="311">
                  <c:v>3.1597222223354038E-2</c:v>
                </c:pt>
                <c:pt idx="312">
                  <c:v>3.1701388892543036E-2</c:v>
                </c:pt>
                <c:pt idx="313">
                  <c:v>3.1793981484952383E-2</c:v>
                </c:pt>
                <c:pt idx="314">
                  <c:v>3.1898148146865424E-2</c:v>
                </c:pt>
                <c:pt idx="315">
                  <c:v>3.2002314816054422E-2</c:v>
                </c:pt>
                <c:pt idx="316">
                  <c:v>3.2106481485243421E-2</c:v>
                </c:pt>
                <c:pt idx="317">
                  <c:v>3.2199074077652767E-2</c:v>
                </c:pt>
                <c:pt idx="318">
                  <c:v>3.2303240739565808E-2</c:v>
                </c:pt>
                <c:pt idx="319">
                  <c:v>3.2407407408754807E-2</c:v>
                </c:pt>
                <c:pt idx="320">
                  <c:v>3.2511574070667848E-2</c:v>
                </c:pt>
                <c:pt idx="321">
                  <c:v>3.2615740739856847E-2</c:v>
                </c:pt>
                <c:pt idx="322">
                  <c:v>3.2708333332266193E-2</c:v>
                </c:pt>
                <c:pt idx="323">
                  <c:v>3.2812500001455192E-2</c:v>
                </c:pt>
                <c:pt idx="324">
                  <c:v>3.2916666663368233E-2</c:v>
                </c:pt>
                <c:pt idx="325">
                  <c:v>3.3020833332557231E-2</c:v>
                </c:pt>
                <c:pt idx="326">
                  <c:v>3.3113425924966577E-2</c:v>
                </c:pt>
                <c:pt idx="327">
                  <c:v>3.3217592594155576E-2</c:v>
                </c:pt>
                <c:pt idx="328">
                  <c:v>3.3321759256068617E-2</c:v>
                </c:pt>
                <c:pt idx="329">
                  <c:v>3.3425925925257616E-2</c:v>
                </c:pt>
                <c:pt idx="330">
                  <c:v>3.3530092594446614E-2</c:v>
                </c:pt>
                <c:pt idx="331">
                  <c:v>3.3622685186855961E-2</c:v>
                </c:pt>
                <c:pt idx="332">
                  <c:v>3.3726851848769002E-2</c:v>
                </c:pt>
                <c:pt idx="333">
                  <c:v>3.3831018517958E-2</c:v>
                </c:pt>
                <c:pt idx="334">
                  <c:v>3.3935185187146999E-2</c:v>
                </c:pt>
                <c:pt idx="335">
                  <c:v>3.403935184906004E-2</c:v>
                </c:pt>
                <c:pt idx="336">
                  <c:v>3.4131944441469386E-2</c:v>
                </c:pt>
                <c:pt idx="337">
                  <c:v>3.4236111110658385E-2</c:v>
                </c:pt>
                <c:pt idx="338">
                  <c:v>3.4340277779847383E-2</c:v>
                </c:pt>
                <c:pt idx="339">
                  <c:v>3.4444444441760425E-2</c:v>
                </c:pt>
                <c:pt idx="340">
                  <c:v>3.4537037034169771E-2</c:v>
                </c:pt>
                <c:pt idx="341">
                  <c:v>3.4641203703358769E-2</c:v>
                </c:pt>
                <c:pt idx="342">
                  <c:v>3.4745370372547768E-2</c:v>
                </c:pt>
                <c:pt idx="343">
                  <c:v>3.4849537034460809E-2</c:v>
                </c:pt>
                <c:pt idx="344">
                  <c:v>3.4953703703649808E-2</c:v>
                </c:pt>
                <c:pt idx="345">
                  <c:v>3.5046296296059154E-2</c:v>
                </c:pt>
                <c:pt idx="346">
                  <c:v>3.5150462965248153E-2</c:v>
                </c:pt>
                <c:pt idx="347">
                  <c:v>3.5254629627161194E-2</c:v>
                </c:pt>
                <c:pt idx="348">
                  <c:v>3.5358796296350192E-2</c:v>
                </c:pt>
                <c:pt idx="349">
                  <c:v>3.5451388888759539E-2</c:v>
                </c:pt>
                <c:pt idx="350">
                  <c:v>3.5555555557948537E-2</c:v>
                </c:pt>
                <c:pt idx="351">
                  <c:v>3.5659722219861578E-2</c:v>
                </c:pt>
                <c:pt idx="352">
                  <c:v>3.5763888889050577E-2</c:v>
                </c:pt>
                <c:pt idx="353">
                  <c:v>3.5868055558239575E-2</c:v>
                </c:pt>
                <c:pt idx="354">
                  <c:v>3.5960648150648922E-2</c:v>
                </c:pt>
                <c:pt idx="355">
                  <c:v>3.6064814812561963E-2</c:v>
                </c:pt>
                <c:pt idx="356">
                  <c:v>3.6168981481750961E-2</c:v>
                </c:pt>
                <c:pt idx="357">
                  <c:v>3.627314815093996E-2</c:v>
                </c:pt>
                <c:pt idx="358">
                  <c:v>3.6365740743349306E-2</c:v>
                </c:pt>
                <c:pt idx="359">
                  <c:v>3.6469907405262347E-2</c:v>
                </c:pt>
                <c:pt idx="360">
                  <c:v>3.6574074074451346E-2</c:v>
                </c:pt>
                <c:pt idx="361">
                  <c:v>3.6678240743640345E-2</c:v>
                </c:pt>
                <c:pt idx="362">
                  <c:v>3.6782407405553386E-2</c:v>
                </c:pt>
                <c:pt idx="363">
                  <c:v>3.6874999997962732E-2</c:v>
                </c:pt>
                <c:pt idx="364">
                  <c:v>3.6979166667151731E-2</c:v>
                </c:pt>
                <c:pt idx="365">
                  <c:v>3.7083333336340729E-2</c:v>
                </c:pt>
                <c:pt idx="366">
                  <c:v>3.718749999825377E-2</c:v>
                </c:pt>
                <c:pt idx="367">
                  <c:v>3.7280092590663116E-2</c:v>
                </c:pt>
                <c:pt idx="368">
                  <c:v>3.7384259259852115E-2</c:v>
                </c:pt>
                <c:pt idx="369">
                  <c:v>3.7488425929041114E-2</c:v>
                </c:pt>
                <c:pt idx="370">
                  <c:v>3.7592592590954155E-2</c:v>
                </c:pt>
                <c:pt idx="371">
                  <c:v>3.7696759260143153E-2</c:v>
                </c:pt>
                <c:pt idx="372">
                  <c:v>3.77893518525525E-2</c:v>
                </c:pt>
                <c:pt idx="373">
                  <c:v>3.7893518521741498E-2</c:v>
                </c:pt>
                <c:pt idx="374">
                  <c:v>3.7997685183654539E-2</c:v>
                </c:pt>
                <c:pt idx="375">
                  <c:v>3.8101851852843538E-2</c:v>
                </c:pt>
                <c:pt idx="376">
                  <c:v>3.8194444445252884E-2</c:v>
                </c:pt>
                <c:pt idx="377">
                  <c:v>3.8298611114441883E-2</c:v>
                </c:pt>
                <c:pt idx="378">
                  <c:v>3.8402777776354924E-2</c:v>
                </c:pt>
                <c:pt idx="379">
                  <c:v>3.8506944445543922E-2</c:v>
                </c:pt>
                <c:pt idx="380">
                  <c:v>3.8611111114732921E-2</c:v>
                </c:pt>
                <c:pt idx="381">
                  <c:v>3.8703703707142267E-2</c:v>
                </c:pt>
                <c:pt idx="382">
                  <c:v>3.8807870369055308E-2</c:v>
                </c:pt>
                <c:pt idx="383">
                  <c:v>3.8912037038244307E-2</c:v>
                </c:pt>
                <c:pt idx="384">
                  <c:v>3.9016203707433306E-2</c:v>
                </c:pt>
                <c:pt idx="385">
                  <c:v>3.9108796299842652E-2</c:v>
                </c:pt>
                <c:pt idx="386">
                  <c:v>3.9212962961755693E-2</c:v>
                </c:pt>
                <c:pt idx="387">
                  <c:v>3.9317129630944692E-2</c:v>
                </c:pt>
                <c:pt idx="388">
                  <c:v>3.9421296292857733E-2</c:v>
                </c:pt>
                <c:pt idx="389">
                  <c:v>3.9525462962046731E-2</c:v>
                </c:pt>
                <c:pt idx="390">
                  <c:v>3.9618055554456078E-2</c:v>
                </c:pt>
                <c:pt idx="391">
                  <c:v>3.9722222223645076E-2</c:v>
                </c:pt>
                <c:pt idx="392">
                  <c:v>3.9826388885558117E-2</c:v>
                </c:pt>
                <c:pt idx="393">
                  <c:v>3.9930555554747116E-2</c:v>
                </c:pt>
                <c:pt idx="394">
                  <c:v>4.0023148147156462E-2</c:v>
                </c:pt>
                <c:pt idx="395">
                  <c:v>4.0127314816345461E-2</c:v>
                </c:pt>
                <c:pt idx="396">
                  <c:v>4.0231481478258502E-2</c:v>
                </c:pt>
                <c:pt idx="397">
                  <c:v>4.03356481474475E-2</c:v>
                </c:pt>
                <c:pt idx="398">
                  <c:v>4.0439814816636499E-2</c:v>
                </c:pt>
                <c:pt idx="399">
                  <c:v>4.0532407409045845E-2</c:v>
                </c:pt>
                <c:pt idx="400">
                  <c:v>4.0636574070958886E-2</c:v>
                </c:pt>
                <c:pt idx="401">
                  <c:v>4.0740740740147885E-2</c:v>
                </c:pt>
                <c:pt idx="402">
                  <c:v>4.0844907409336884E-2</c:v>
                </c:pt>
                <c:pt idx="403">
                  <c:v>4.093750000174623E-2</c:v>
                </c:pt>
                <c:pt idx="404">
                  <c:v>4.1041666663659271E-2</c:v>
                </c:pt>
                <c:pt idx="405">
                  <c:v>4.1145833332848269E-2</c:v>
                </c:pt>
                <c:pt idx="406">
                  <c:v>4.1250000002037268E-2</c:v>
                </c:pt>
                <c:pt idx="407">
                  <c:v>4.1354166663950309E-2</c:v>
                </c:pt>
                <c:pt idx="408">
                  <c:v>4.1446759256359655E-2</c:v>
                </c:pt>
                <c:pt idx="409">
                  <c:v>4.1550925925548654E-2</c:v>
                </c:pt>
                <c:pt idx="410">
                  <c:v>4.1655092594737653E-2</c:v>
                </c:pt>
                <c:pt idx="411">
                  <c:v>4.1759259256650694E-2</c:v>
                </c:pt>
                <c:pt idx="412">
                  <c:v>4.185185184906004E-2</c:v>
                </c:pt>
                <c:pt idx="413">
                  <c:v>4.1956018518249039E-2</c:v>
                </c:pt>
                <c:pt idx="414">
                  <c:v>4.2060185187438037E-2</c:v>
                </c:pt>
                <c:pt idx="415">
                  <c:v>4.2164351849351078E-2</c:v>
                </c:pt>
                <c:pt idx="416">
                  <c:v>4.2268518518540077E-2</c:v>
                </c:pt>
                <c:pt idx="417">
                  <c:v>4.2361111110949423E-2</c:v>
                </c:pt>
                <c:pt idx="418">
                  <c:v>4.2465277780138422E-2</c:v>
                </c:pt>
                <c:pt idx="419">
                  <c:v>4.2569444442051463E-2</c:v>
                </c:pt>
                <c:pt idx="420">
                  <c:v>4.2673611111240461E-2</c:v>
                </c:pt>
                <c:pt idx="421">
                  <c:v>4.2766203703649808E-2</c:v>
                </c:pt>
                <c:pt idx="422">
                  <c:v>4.2870370372838806E-2</c:v>
                </c:pt>
                <c:pt idx="423">
                  <c:v>4.2974537034751847E-2</c:v>
                </c:pt>
                <c:pt idx="424">
                  <c:v>4.3078703703940846E-2</c:v>
                </c:pt>
                <c:pt idx="425">
                  <c:v>4.3182870373129845E-2</c:v>
                </c:pt>
                <c:pt idx="426">
                  <c:v>4.3275462965539191E-2</c:v>
                </c:pt>
                <c:pt idx="427">
                  <c:v>4.3379629627452232E-2</c:v>
                </c:pt>
                <c:pt idx="428">
                  <c:v>4.3483796296641231E-2</c:v>
                </c:pt>
                <c:pt idx="429">
                  <c:v>4.3587962965830229E-2</c:v>
                </c:pt>
                <c:pt idx="430">
                  <c:v>4.369212962774327E-2</c:v>
                </c:pt>
                <c:pt idx="431">
                  <c:v>4.3784722220152617E-2</c:v>
                </c:pt>
                <c:pt idx="432">
                  <c:v>4.3888888889341615E-2</c:v>
                </c:pt>
                <c:pt idx="433">
                  <c:v>4.3993055558530614E-2</c:v>
                </c:pt>
                <c:pt idx="434">
                  <c:v>4.4097222220443655E-2</c:v>
                </c:pt>
                <c:pt idx="435">
                  <c:v>4.4189814812853001E-2</c:v>
                </c:pt>
                <c:pt idx="436">
                  <c:v>4.4293981482042E-2</c:v>
                </c:pt>
                <c:pt idx="437">
                  <c:v>4.4398148151230998E-2</c:v>
                </c:pt>
                <c:pt idx="438">
                  <c:v>4.4502314813144039E-2</c:v>
                </c:pt>
                <c:pt idx="439">
                  <c:v>4.4606481482333038E-2</c:v>
                </c:pt>
                <c:pt idx="440">
                  <c:v>4.4699074074742384E-2</c:v>
                </c:pt>
                <c:pt idx="441">
                  <c:v>4.4803240743931383E-2</c:v>
                </c:pt>
                <c:pt idx="442">
                  <c:v>4.4907407405844424E-2</c:v>
                </c:pt>
                <c:pt idx="443">
                  <c:v>4.5011574075033423E-2</c:v>
                </c:pt>
                <c:pt idx="444">
                  <c:v>4.5104166667442769E-2</c:v>
                </c:pt>
                <c:pt idx="445">
                  <c:v>4.5208333336631767E-2</c:v>
                </c:pt>
                <c:pt idx="446">
                  <c:v>4.5312499998544808E-2</c:v>
                </c:pt>
                <c:pt idx="447">
                  <c:v>4.5416666667733807E-2</c:v>
                </c:pt>
                <c:pt idx="448">
                  <c:v>4.5520833336922806E-2</c:v>
                </c:pt>
                <c:pt idx="449">
                  <c:v>4.5613425929332152E-2</c:v>
                </c:pt>
                <c:pt idx="450">
                  <c:v>4.5717592591245193E-2</c:v>
                </c:pt>
                <c:pt idx="451">
                  <c:v>4.5821759260434192E-2</c:v>
                </c:pt>
                <c:pt idx="452">
                  <c:v>4.592592592962319E-2</c:v>
                </c:pt>
                <c:pt idx="453">
                  <c:v>4.6018518522032537E-2</c:v>
                </c:pt>
                <c:pt idx="454">
                  <c:v>4.6122685183945578E-2</c:v>
                </c:pt>
                <c:pt idx="455">
                  <c:v>4.6226851853134576E-2</c:v>
                </c:pt>
                <c:pt idx="456">
                  <c:v>4.6331018515047617E-2</c:v>
                </c:pt>
                <c:pt idx="457">
                  <c:v>4.6435185184236616E-2</c:v>
                </c:pt>
                <c:pt idx="458">
                  <c:v>4.6527777776645962E-2</c:v>
                </c:pt>
                <c:pt idx="459">
                  <c:v>4.6631944445834961E-2</c:v>
                </c:pt>
                <c:pt idx="460">
                  <c:v>4.6736111107748002E-2</c:v>
                </c:pt>
                <c:pt idx="461">
                  <c:v>4.6840277776937E-2</c:v>
                </c:pt>
                <c:pt idx="462">
                  <c:v>4.6932870369346347E-2</c:v>
                </c:pt>
                <c:pt idx="463">
                  <c:v>4.7037037038535345E-2</c:v>
                </c:pt>
                <c:pt idx="464">
                  <c:v>4.7141203700448386E-2</c:v>
                </c:pt>
                <c:pt idx="465">
                  <c:v>4.7245370369637385E-2</c:v>
                </c:pt>
                <c:pt idx="466">
                  <c:v>4.7349537038826384E-2</c:v>
                </c:pt>
                <c:pt idx="467">
                  <c:v>4.744212963123573E-2</c:v>
                </c:pt>
                <c:pt idx="468">
                  <c:v>4.7546296293148771E-2</c:v>
                </c:pt>
                <c:pt idx="469">
                  <c:v>4.765046296233777E-2</c:v>
                </c:pt>
                <c:pt idx="470">
                  <c:v>4.7754629631526768E-2</c:v>
                </c:pt>
                <c:pt idx="471">
                  <c:v>4.7847222223936114E-2</c:v>
                </c:pt>
                <c:pt idx="472">
                  <c:v>4.7951388885849155E-2</c:v>
                </c:pt>
                <c:pt idx="473">
                  <c:v>4.8055555555038154E-2</c:v>
                </c:pt>
                <c:pt idx="474">
                  <c:v>4.8159722224227153E-2</c:v>
                </c:pt>
                <c:pt idx="475">
                  <c:v>4.8263888886140194E-2</c:v>
                </c:pt>
                <c:pt idx="476">
                  <c:v>4.835648147854954E-2</c:v>
                </c:pt>
                <c:pt idx="477">
                  <c:v>4.8460648147738539E-2</c:v>
                </c:pt>
                <c:pt idx="478">
                  <c:v>4.8564814816927537E-2</c:v>
                </c:pt>
                <c:pt idx="479">
                  <c:v>4.8668981478840578E-2</c:v>
                </c:pt>
                <c:pt idx="480">
                  <c:v>4.8761574071249925E-2</c:v>
                </c:pt>
                <c:pt idx="481">
                  <c:v>4.8865740740438923E-2</c:v>
                </c:pt>
                <c:pt idx="482">
                  <c:v>4.8969907409627922E-2</c:v>
                </c:pt>
                <c:pt idx="483">
                  <c:v>4.9074074071540963E-2</c:v>
                </c:pt>
                <c:pt idx="484">
                  <c:v>4.9178240740729962E-2</c:v>
                </c:pt>
                <c:pt idx="485">
                  <c:v>4.9270833333139308E-2</c:v>
                </c:pt>
                <c:pt idx="486">
                  <c:v>4.9375000002328306E-2</c:v>
                </c:pt>
                <c:pt idx="487">
                  <c:v>4.9479166664241347E-2</c:v>
                </c:pt>
                <c:pt idx="488">
                  <c:v>4.9583333333430346E-2</c:v>
                </c:pt>
                <c:pt idx="489">
                  <c:v>4.9675925925839692E-2</c:v>
                </c:pt>
                <c:pt idx="490">
                  <c:v>4.9780092595028691E-2</c:v>
                </c:pt>
                <c:pt idx="491">
                  <c:v>4.9884259256941732E-2</c:v>
                </c:pt>
                <c:pt idx="492">
                  <c:v>4.9988425926130731E-2</c:v>
                </c:pt>
                <c:pt idx="493">
                  <c:v>5.0092592595319729E-2</c:v>
                </c:pt>
                <c:pt idx="494">
                  <c:v>5.0185185187729076E-2</c:v>
                </c:pt>
                <c:pt idx="495">
                  <c:v>5.0289351849642117E-2</c:v>
                </c:pt>
                <c:pt idx="496">
                  <c:v>5.0393518518831115E-2</c:v>
                </c:pt>
                <c:pt idx="497">
                  <c:v>5.0497685188020114E-2</c:v>
                </c:pt>
                <c:pt idx="498">
                  <c:v>5.059027778042946E-2</c:v>
                </c:pt>
                <c:pt idx="499">
                  <c:v>5.0694444442342501E-2</c:v>
                </c:pt>
                <c:pt idx="500">
                  <c:v>5.07986111115315E-2</c:v>
                </c:pt>
                <c:pt idx="501">
                  <c:v>5.0902777780720498E-2</c:v>
                </c:pt>
                <c:pt idx="502">
                  <c:v>5.1006944442633539E-2</c:v>
                </c:pt>
                <c:pt idx="503">
                  <c:v>5.1099537035042886E-2</c:v>
                </c:pt>
                <c:pt idx="504">
                  <c:v>5.1203703704231884E-2</c:v>
                </c:pt>
                <c:pt idx="505">
                  <c:v>5.1307870373420883E-2</c:v>
                </c:pt>
                <c:pt idx="506">
                  <c:v>5.1412037035333924E-2</c:v>
                </c:pt>
                <c:pt idx="507">
                  <c:v>5.150462962774327E-2</c:v>
                </c:pt>
                <c:pt idx="508">
                  <c:v>5.1608796296932269E-2</c:v>
                </c:pt>
                <c:pt idx="509">
                  <c:v>5.1712962966121268E-2</c:v>
                </c:pt>
                <c:pt idx="510">
                  <c:v>5.1817129628034309E-2</c:v>
                </c:pt>
                <c:pt idx="511">
                  <c:v>5.1921296297223307E-2</c:v>
                </c:pt>
                <c:pt idx="512">
                  <c:v>5.2013888889632653E-2</c:v>
                </c:pt>
                <c:pt idx="513">
                  <c:v>5.2118055558821652E-2</c:v>
                </c:pt>
                <c:pt idx="514">
                  <c:v>5.2222222220734693E-2</c:v>
                </c:pt>
                <c:pt idx="515">
                  <c:v>5.2326388889923692E-2</c:v>
                </c:pt>
                <c:pt idx="516">
                  <c:v>5.2418981482333038E-2</c:v>
                </c:pt>
                <c:pt idx="517">
                  <c:v>5.2523148151522037E-2</c:v>
                </c:pt>
                <c:pt idx="518">
                  <c:v>5.2627314813435078E-2</c:v>
                </c:pt>
                <c:pt idx="519">
                  <c:v>5.2731481482624076E-2</c:v>
                </c:pt>
                <c:pt idx="520">
                  <c:v>5.2835648151813075E-2</c:v>
                </c:pt>
                <c:pt idx="521">
                  <c:v>5.2928240744222421E-2</c:v>
                </c:pt>
                <c:pt idx="522">
                  <c:v>5.3032407406135462E-2</c:v>
                </c:pt>
                <c:pt idx="523">
                  <c:v>5.3136574075324461E-2</c:v>
                </c:pt>
                <c:pt idx="524">
                  <c:v>5.324074074451346E-2</c:v>
                </c:pt>
                <c:pt idx="525">
                  <c:v>5.3333333336922806E-2</c:v>
                </c:pt>
                <c:pt idx="526">
                  <c:v>5.3437499998835847E-2</c:v>
                </c:pt>
                <c:pt idx="527">
                  <c:v>5.3541666668024845E-2</c:v>
                </c:pt>
                <c:pt idx="528">
                  <c:v>5.3645833329937886E-2</c:v>
                </c:pt>
                <c:pt idx="529">
                  <c:v>5.3749999999126885E-2</c:v>
                </c:pt>
                <c:pt idx="530">
                  <c:v>5.3842592591536231E-2</c:v>
                </c:pt>
                <c:pt idx="531">
                  <c:v>5.394675926072523E-2</c:v>
                </c:pt>
                <c:pt idx="532">
                  <c:v>5.4050925922638271E-2</c:v>
                </c:pt>
                <c:pt idx="533">
                  <c:v>5.415509259182727E-2</c:v>
                </c:pt>
                <c:pt idx="534">
                  <c:v>5.4259259261016268E-2</c:v>
                </c:pt>
                <c:pt idx="535">
                  <c:v>5.4351851853425615E-2</c:v>
                </c:pt>
                <c:pt idx="536">
                  <c:v>5.4456018515338656E-2</c:v>
                </c:pt>
                <c:pt idx="537">
                  <c:v>5.4560185184527654E-2</c:v>
                </c:pt>
                <c:pt idx="538">
                  <c:v>5.4664351853716653E-2</c:v>
                </c:pt>
                <c:pt idx="539">
                  <c:v>5.4756944446125999E-2</c:v>
                </c:pt>
                <c:pt idx="540">
                  <c:v>5.486111110803904E-2</c:v>
                </c:pt>
                <c:pt idx="541">
                  <c:v>5.4965277777228039E-2</c:v>
                </c:pt>
                <c:pt idx="542">
                  <c:v>5.5069444446417037E-2</c:v>
                </c:pt>
                <c:pt idx="543">
                  <c:v>5.5173611108330078E-2</c:v>
                </c:pt>
                <c:pt idx="544">
                  <c:v>5.5266203700739425E-2</c:v>
                </c:pt>
                <c:pt idx="545">
                  <c:v>5.5370370369928423E-2</c:v>
                </c:pt>
                <c:pt idx="546">
                  <c:v>5.5474537039117422E-2</c:v>
                </c:pt>
                <c:pt idx="547">
                  <c:v>5.5578703701030463E-2</c:v>
                </c:pt>
                <c:pt idx="548">
                  <c:v>5.5671296293439809E-2</c:v>
                </c:pt>
                <c:pt idx="549">
                  <c:v>5.5775462962628808E-2</c:v>
                </c:pt>
                <c:pt idx="550">
                  <c:v>5.5879629631817807E-2</c:v>
                </c:pt>
                <c:pt idx="551">
                  <c:v>5.5983796293730848E-2</c:v>
                </c:pt>
                <c:pt idx="552">
                  <c:v>5.6087962962919846E-2</c:v>
                </c:pt>
                <c:pt idx="553">
                  <c:v>5.6180555555329192E-2</c:v>
                </c:pt>
                <c:pt idx="554">
                  <c:v>5.6284722224518191E-2</c:v>
                </c:pt>
                <c:pt idx="555">
                  <c:v>5.6388888886431232E-2</c:v>
                </c:pt>
                <c:pt idx="556">
                  <c:v>5.6493055555620231E-2</c:v>
                </c:pt>
                <c:pt idx="557">
                  <c:v>5.6585648148029577E-2</c:v>
                </c:pt>
                <c:pt idx="558">
                  <c:v>5.6689814817218576E-2</c:v>
                </c:pt>
                <c:pt idx="559">
                  <c:v>5.6793981479131617E-2</c:v>
                </c:pt>
                <c:pt idx="560">
                  <c:v>5.6898148148320615E-2</c:v>
                </c:pt>
                <c:pt idx="561">
                  <c:v>5.7002314817509614E-2</c:v>
                </c:pt>
                <c:pt idx="562">
                  <c:v>5.709490740991896E-2</c:v>
                </c:pt>
                <c:pt idx="563">
                  <c:v>5.7199074071832001E-2</c:v>
                </c:pt>
                <c:pt idx="564">
                  <c:v>5.7303240741021E-2</c:v>
                </c:pt>
                <c:pt idx="565">
                  <c:v>5.7407407410209998E-2</c:v>
                </c:pt>
                <c:pt idx="566">
                  <c:v>5.7500000002619345E-2</c:v>
                </c:pt>
                <c:pt idx="567">
                  <c:v>5.7604166664532386E-2</c:v>
                </c:pt>
                <c:pt idx="568">
                  <c:v>5.7708333333721384E-2</c:v>
                </c:pt>
                <c:pt idx="569">
                  <c:v>5.7812500002910383E-2</c:v>
                </c:pt>
                <c:pt idx="570">
                  <c:v>5.7916666664823424E-2</c:v>
                </c:pt>
                <c:pt idx="571">
                  <c:v>5.800925925723277E-2</c:v>
                </c:pt>
                <c:pt idx="572">
                  <c:v>5.8113425926421769E-2</c:v>
                </c:pt>
                <c:pt idx="573">
                  <c:v>5.8217592595610768E-2</c:v>
                </c:pt>
                <c:pt idx="574">
                  <c:v>5.8321759257523809E-2</c:v>
                </c:pt>
                <c:pt idx="575">
                  <c:v>5.8414351849933155E-2</c:v>
                </c:pt>
                <c:pt idx="576">
                  <c:v>5.8518518519122154E-2</c:v>
                </c:pt>
                <c:pt idx="577">
                  <c:v>5.8622685188311152E-2</c:v>
                </c:pt>
                <c:pt idx="578">
                  <c:v>5.8726851850224193E-2</c:v>
                </c:pt>
                <c:pt idx="579">
                  <c:v>5.8831018519413192E-2</c:v>
                </c:pt>
                <c:pt idx="580">
                  <c:v>5.8923611111822538E-2</c:v>
                </c:pt>
                <c:pt idx="581">
                  <c:v>5.9027777781011537E-2</c:v>
                </c:pt>
                <c:pt idx="582">
                  <c:v>5.9131944442924578E-2</c:v>
                </c:pt>
                <c:pt idx="583">
                  <c:v>5.9236111112113576E-2</c:v>
                </c:pt>
                <c:pt idx="584">
                  <c:v>5.9328703704522923E-2</c:v>
                </c:pt>
                <c:pt idx="585">
                  <c:v>5.9432870373711921E-2</c:v>
                </c:pt>
                <c:pt idx="586">
                  <c:v>5.9537037035624962E-2</c:v>
                </c:pt>
                <c:pt idx="587">
                  <c:v>5.9641203704813961E-2</c:v>
                </c:pt>
                <c:pt idx="588">
                  <c:v>5.974537037400296E-2</c:v>
                </c:pt>
                <c:pt idx="589">
                  <c:v>5.9837962966412306E-2</c:v>
                </c:pt>
                <c:pt idx="590">
                  <c:v>5.9942129628325347E-2</c:v>
                </c:pt>
                <c:pt idx="591">
                  <c:v>6.0046296297514345E-2</c:v>
                </c:pt>
                <c:pt idx="592">
                  <c:v>6.0150462966703344E-2</c:v>
                </c:pt>
                <c:pt idx="593">
                  <c:v>6.024305555911269E-2</c:v>
                </c:pt>
                <c:pt idx="594">
                  <c:v>6.0347222221025731E-2</c:v>
                </c:pt>
                <c:pt idx="595">
                  <c:v>6.045138889021473E-2</c:v>
                </c:pt>
                <c:pt idx="596">
                  <c:v>6.0555555552127771E-2</c:v>
                </c:pt>
                <c:pt idx="597">
                  <c:v>6.065972222131677E-2</c:v>
                </c:pt>
                <c:pt idx="598">
                  <c:v>6.0752314813726116E-2</c:v>
                </c:pt>
                <c:pt idx="599">
                  <c:v>6.0856481482915115E-2</c:v>
                </c:pt>
                <c:pt idx="600">
                  <c:v>6.0960648144828156E-2</c:v>
                </c:pt>
                <c:pt idx="601">
                  <c:v>6.1064814814017154E-2</c:v>
                </c:pt>
                <c:pt idx="602">
                  <c:v>6.1157407406426501E-2</c:v>
                </c:pt>
                <c:pt idx="603">
                  <c:v>6.1261574075615499E-2</c:v>
                </c:pt>
                <c:pt idx="604">
                  <c:v>6.136574073752854E-2</c:v>
                </c:pt>
                <c:pt idx="605">
                  <c:v>6.1469907406717539E-2</c:v>
                </c:pt>
                <c:pt idx="606">
                  <c:v>6.1574074075906537E-2</c:v>
                </c:pt>
                <c:pt idx="607">
                  <c:v>6.1666666668315884E-2</c:v>
                </c:pt>
                <c:pt idx="608">
                  <c:v>6.1770833330228925E-2</c:v>
                </c:pt>
                <c:pt idx="609">
                  <c:v>6.1874999999417923E-2</c:v>
                </c:pt>
                <c:pt idx="610">
                  <c:v>6.1979166668606922E-2</c:v>
                </c:pt>
                <c:pt idx="611">
                  <c:v>6.2071759261016268E-2</c:v>
                </c:pt>
                <c:pt idx="612">
                  <c:v>6.2175925922929309E-2</c:v>
                </c:pt>
                <c:pt idx="613">
                  <c:v>6.2280092592118308E-2</c:v>
                </c:pt>
                <c:pt idx="614">
                  <c:v>6.2384259261307307E-2</c:v>
                </c:pt>
                <c:pt idx="615">
                  <c:v>6.2488425923220348E-2</c:v>
                </c:pt>
                <c:pt idx="616">
                  <c:v>6.2581018515629694E-2</c:v>
                </c:pt>
                <c:pt idx="617">
                  <c:v>6.2685185184818693E-2</c:v>
                </c:pt>
                <c:pt idx="618">
                  <c:v>6.2789351854007691E-2</c:v>
                </c:pt>
                <c:pt idx="619">
                  <c:v>6.2893518515920732E-2</c:v>
                </c:pt>
                <c:pt idx="620">
                  <c:v>6.2986111108330078E-2</c:v>
                </c:pt>
                <c:pt idx="621">
                  <c:v>6.3090277777519077E-2</c:v>
                </c:pt>
                <c:pt idx="622">
                  <c:v>6.3194444446708076E-2</c:v>
                </c:pt>
                <c:pt idx="623">
                  <c:v>6.3298611108621117E-2</c:v>
                </c:pt>
                <c:pt idx="624">
                  <c:v>6.3402777777810115E-2</c:v>
                </c:pt>
                <c:pt idx="625">
                  <c:v>6.3495370370219462E-2</c:v>
                </c:pt>
                <c:pt idx="626">
                  <c:v>6.359953703940846E-2</c:v>
                </c:pt>
                <c:pt idx="627">
                  <c:v>6.3703703701321501E-2</c:v>
                </c:pt>
                <c:pt idx="628">
                  <c:v>6.38078703705105E-2</c:v>
                </c:pt>
                <c:pt idx="629">
                  <c:v>6.3912037039699499E-2</c:v>
                </c:pt>
                <c:pt idx="630">
                  <c:v>6.4004629632108845E-2</c:v>
                </c:pt>
                <c:pt idx="631">
                  <c:v>6.4108796294021886E-2</c:v>
                </c:pt>
                <c:pt idx="632">
                  <c:v>6.4212962963210884E-2</c:v>
                </c:pt>
                <c:pt idx="633">
                  <c:v>6.4317129632399883E-2</c:v>
                </c:pt>
                <c:pt idx="634">
                  <c:v>6.4409722224809229E-2</c:v>
                </c:pt>
                <c:pt idx="635">
                  <c:v>6.451388888672227E-2</c:v>
                </c:pt>
                <c:pt idx="636">
                  <c:v>6.4618055555911269E-2</c:v>
                </c:pt>
                <c:pt idx="637">
                  <c:v>6.4722222225100268E-2</c:v>
                </c:pt>
                <c:pt idx="638">
                  <c:v>6.4826388887013309E-2</c:v>
                </c:pt>
                <c:pt idx="639">
                  <c:v>6.4918981479422655E-2</c:v>
                </c:pt>
                <c:pt idx="640">
                  <c:v>6.5023148148611654E-2</c:v>
                </c:pt>
                <c:pt idx="641">
                  <c:v>6.5127314817800652E-2</c:v>
                </c:pt>
                <c:pt idx="642">
                  <c:v>6.5231481479713693E-2</c:v>
                </c:pt>
                <c:pt idx="643">
                  <c:v>6.532407407212304E-2</c:v>
                </c:pt>
                <c:pt idx="644">
                  <c:v>6.5428240741312038E-2</c:v>
                </c:pt>
                <c:pt idx="645">
                  <c:v>6.5532407410501037E-2</c:v>
                </c:pt>
                <c:pt idx="646">
                  <c:v>6.5636574072414078E-2</c:v>
                </c:pt>
                <c:pt idx="647">
                  <c:v>6.5740740741603076E-2</c:v>
                </c:pt>
                <c:pt idx="648">
                  <c:v>6.5833333334012423E-2</c:v>
                </c:pt>
                <c:pt idx="649">
                  <c:v>6.5937500003201421E-2</c:v>
                </c:pt>
                <c:pt idx="650">
                  <c:v>6.6041666665114462E-2</c:v>
                </c:pt>
                <c:pt idx="651">
                  <c:v>6.6145833334303461E-2</c:v>
                </c:pt>
                <c:pt idx="652">
                  <c:v>6.6238425926712807E-2</c:v>
                </c:pt>
                <c:pt idx="653">
                  <c:v>6.6342592595901806E-2</c:v>
                </c:pt>
                <c:pt idx="654">
                  <c:v>6.6446759257814847E-2</c:v>
                </c:pt>
                <c:pt idx="655">
                  <c:v>6.6550925927003846E-2</c:v>
                </c:pt>
                <c:pt idx="656">
                  <c:v>6.6655092596192844E-2</c:v>
                </c:pt>
                <c:pt idx="657">
                  <c:v>6.674768518860219E-2</c:v>
                </c:pt>
                <c:pt idx="658">
                  <c:v>6.6851851850515231E-2</c:v>
                </c:pt>
                <c:pt idx="659">
                  <c:v>6.695601851970423E-2</c:v>
                </c:pt>
                <c:pt idx="660">
                  <c:v>6.7060185188893229E-2</c:v>
                </c:pt>
                <c:pt idx="661">
                  <c:v>6.7152777781302575E-2</c:v>
                </c:pt>
                <c:pt idx="662">
                  <c:v>6.7256944443215616E-2</c:v>
                </c:pt>
                <c:pt idx="663">
                  <c:v>6.7361111112404615E-2</c:v>
                </c:pt>
                <c:pt idx="664">
                  <c:v>6.7465277774317656E-2</c:v>
                </c:pt>
                <c:pt idx="665">
                  <c:v>6.7569444443506654E-2</c:v>
                </c:pt>
                <c:pt idx="666">
                  <c:v>6.7662037035916001E-2</c:v>
                </c:pt>
                <c:pt idx="667">
                  <c:v>6.7766203705104999E-2</c:v>
                </c:pt>
                <c:pt idx="668">
                  <c:v>6.787037036701804E-2</c:v>
                </c:pt>
                <c:pt idx="669">
                  <c:v>6.7974537036207039E-2</c:v>
                </c:pt>
                <c:pt idx="670">
                  <c:v>6.8067129628616385E-2</c:v>
                </c:pt>
                <c:pt idx="671">
                  <c:v>6.8171296297805384E-2</c:v>
                </c:pt>
                <c:pt idx="672">
                  <c:v>6.8275462959718425E-2</c:v>
                </c:pt>
                <c:pt idx="673">
                  <c:v>6.8379629628907423E-2</c:v>
                </c:pt>
                <c:pt idx="674">
                  <c:v>6.8483796298096422E-2</c:v>
                </c:pt>
                <c:pt idx="675">
                  <c:v>6.8576388890505768E-2</c:v>
                </c:pt>
                <c:pt idx="676">
                  <c:v>6.8680555552418809E-2</c:v>
                </c:pt>
                <c:pt idx="677">
                  <c:v>6.8784722221607808E-2</c:v>
                </c:pt>
                <c:pt idx="678">
                  <c:v>6.8888888890796807E-2</c:v>
                </c:pt>
                <c:pt idx="679">
                  <c:v>6.8981481483206153E-2</c:v>
                </c:pt>
                <c:pt idx="680">
                  <c:v>6.9085648145119194E-2</c:v>
                </c:pt>
                <c:pt idx="681">
                  <c:v>6.9189814814308193E-2</c:v>
                </c:pt>
                <c:pt idx="682">
                  <c:v>6.9293981483497191E-2</c:v>
                </c:pt>
                <c:pt idx="683">
                  <c:v>6.9398148145410232E-2</c:v>
                </c:pt>
                <c:pt idx="684">
                  <c:v>6.9490740737819578E-2</c:v>
                </c:pt>
                <c:pt idx="685">
                  <c:v>6.9594907407008577E-2</c:v>
                </c:pt>
                <c:pt idx="686">
                  <c:v>6.9699074076197576E-2</c:v>
                </c:pt>
                <c:pt idx="687">
                  <c:v>6.9803240738110617E-2</c:v>
                </c:pt>
                <c:pt idx="688">
                  <c:v>6.9895833330519963E-2</c:v>
                </c:pt>
                <c:pt idx="689">
                  <c:v>6.9999999999708962E-2</c:v>
                </c:pt>
                <c:pt idx="690">
                  <c:v>7.010416666889796E-2</c:v>
                </c:pt>
                <c:pt idx="691">
                  <c:v>7.0208333330811001E-2</c:v>
                </c:pt>
                <c:pt idx="692">
                  <c:v>7.03125E-2</c:v>
                </c:pt>
                <c:pt idx="693">
                  <c:v>7.0405092592409346E-2</c:v>
                </c:pt>
                <c:pt idx="694">
                  <c:v>7.0509259261598345E-2</c:v>
                </c:pt>
                <c:pt idx="695">
                  <c:v>7.0613425923511386E-2</c:v>
                </c:pt>
                <c:pt idx="696">
                  <c:v>7.0717592592700385E-2</c:v>
                </c:pt>
                <c:pt idx="697">
                  <c:v>7.0810185185109731E-2</c:v>
                </c:pt>
                <c:pt idx="698">
                  <c:v>7.0914351854298729E-2</c:v>
                </c:pt>
                <c:pt idx="699">
                  <c:v>7.101851851621177E-2</c:v>
                </c:pt>
                <c:pt idx="700">
                  <c:v>7.1122685185400769E-2</c:v>
                </c:pt>
                <c:pt idx="701">
                  <c:v>7.1226851854589768E-2</c:v>
                </c:pt>
                <c:pt idx="702">
                  <c:v>7.1319444446999114E-2</c:v>
                </c:pt>
                <c:pt idx="703">
                  <c:v>7.1423611108912155E-2</c:v>
                </c:pt>
                <c:pt idx="704">
                  <c:v>7.1527777778101154E-2</c:v>
                </c:pt>
                <c:pt idx="705">
                  <c:v>7.1631944447290152E-2</c:v>
                </c:pt>
                <c:pt idx="706">
                  <c:v>7.1724537039699499E-2</c:v>
                </c:pt>
                <c:pt idx="707">
                  <c:v>7.182870370161254E-2</c:v>
                </c:pt>
                <c:pt idx="708">
                  <c:v>7.1932870370801538E-2</c:v>
                </c:pt>
                <c:pt idx="709">
                  <c:v>7.2037037039990537E-2</c:v>
                </c:pt>
                <c:pt idx="710">
                  <c:v>7.2141203701903578E-2</c:v>
                </c:pt>
                <c:pt idx="711">
                  <c:v>7.2233796294312924E-2</c:v>
                </c:pt>
                <c:pt idx="712">
                  <c:v>7.2337962963501923E-2</c:v>
                </c:pt>
                <c:pt idx="713">
                  <c:v>7.2442129632690921E-2</c:v>
                </c:pt>
                <c:pt idx="714">
                  <c:v>7.2546296294603962E-2</c:v>
                </c:pt>
                <c:pt idx="715">
                  <c:v>7.2638888887013309E-2</c:v>
                </c:pt>
                <c:pt idx="716">
                  <c:v>7.2743055556202307E-2</c:v>
                </c:pt>
              </c:numCache>
            </c:numRef>
          </c:xVal>
          <c:yVal>
            <c:numRef>
              <c:f>'672011220 PM'!$I$3:$I$789</c:f>
              <c:numCache>
                <c:formatCode>General</c:formatCode>
                <c:ptCount val="787"/>
                <c:pt idx="0">
                  <c:v>32.842170000000003</c:v>
                </c:pt>
                <c:pt idx="1">
                  <c:v>32.825580000000002</c:v>
                </c:pt>
                <c:pt idx="2">
                  <c:v>32.882722999999999</c:v>
                </c:pt>
                <c:pt idx="3">
                  <c:v>32.879036999999997</c:v>
                </c:pt>
                <c:pt idx="4">
                  <c:v>32.914059999999999</c:v>
                </c:pt>
                <c:pt idx="5">
                  <c:v>32.834797000000002</c:v>
                </c:pt>
                <c:pt idx="6">
                  <c:v>32.845857000000002</c:v>
                </c:pt>
                <c:pt idx="7">
                  <c:v>32.823737000000001</c:v>
                </c:pt>
                <c:pt idx="8">
                  <c:v>32.893782999999999</c:v>
                </c:pt>
                <c:pt idx="9">
                  <c:v>32.910373</c:v>
                </c:pt>
                <c:pt idx="10">
                  <c:v>32.844012999999997</c:v>
                </c:pt>
                <c:pt idx="11">
                  <c:v>32.869819999999997</c:v>
                </c:pt>
                <c:pt idx="12">
                  <c:v>32.921433</c:v>
                </c:pt>
                <c:pt idx="13">
                  <c:v>32.932493000000001</c:v>
                </c:pt>
                <c:pt idx="14">
                  <c:v>32.875349999999997</c:v>
                </c:pt>
                <c:pt idx="15">
                  <c:v>32.880879999999998</c:v>
                </c:pt>
                <c:pt idx="16">
                  <c:v>32.805303000000002</c:v>
                </c:pt>
                <c:pt idx="17">
                  <c:v>32.908529999999999</c:v>
                </c:pt>
                <c:pt idx="18">
                  <c:v>32.827423000000003</c:v>
                </c:pt>
                <c:pt idx="19">
                  <c:v>32.915903</c:v>
                </c:pt>
                <c:pt idx="20">
                  <c:v>32.93618</c:v>
                </c:pt>
                <c:pt idx="21">
                  <c:v>32.834797000000002</c:v>
                </c:pt>
                <c:pt idx="22">
                  <c:v>32.902999999999999</c:v>
                </c:pt>
                <c:pt idx="23">
                  <c:v>32.93065</c:v>
                </c:pt>
                <c:pt idx="24">
                  <c:v>32.866132999999998</c:v>
                </c:pt>
                <c:pt idx="25">
                  <c:v>32.884566999999997</c:v>
                </c:pt>
                <c:pt idx="26">
                  <c:v>32.808990000000001</c:v>
                </c:pt>
                <c:pt idx="27">
                  <c:v>32.919589999999999</c:v>
                </c:pt>
                <c:pt idx="28">
                  <c:v>32.949083000000002</c:v>
                </c:pt>
                <c:pt idx="29">
                  <c:v>32.943553000000001</c:v>
                </c:pt>
                <c:pt idx="30">
                  <c:v>32.867977000000003</c:v>
                </c:pt>
                <c:pt idx="31">
                  <c:v>32.899312999999999</c:v>
                </c:pt>
                <c:pt idx="32">
                  <c:v>32.943553000000001</c:v>
                </c:pt>
                <c:pt idx="33">
                  <c:v>32.893782999999999</c:v>
                </c:pt>
                <c:pt idx="34">
                  <c:v>32.879036999999997</c:v>
                </c:pt>
                <c:pt idx="35">
                  <c:v>32.963830000000002</c:v>
                </c:pt>
                <c:pt idx="36">
                  <c:v>32.867977000000003</c:v>
                </c:pt>
                <c:pt idx="37">
                  <c:v>32.917746999999999</c:v>
                </c:pt>
                <c:pt idx="38">
                  <c:v>32.908529999999999</c:v>
                </c:pt>
                <c:pt idx="39">
                  <c:v>32.934336999999999</c:v>
                </c:pt>
                <c:pt idx="40">
                  <c:v>32.947240000000001</c:v>
                </c:pt>
                <c:pt idx="41">
                  <c:v>32.932493000000001</c:v>
                </c:pt>
                <c:pt idx="42">
                  <c:v>32.847700000000003</c:v>
                </c:pt>
                <c:pt idx="43">
                  <c:v>32.926963000000001</c:v>
                </c:pt>
                <c:pt idx="44">
                  <c:v>32.895626999999998</c:v>
                </c:pt>
                <c:pt idx="45">
                  <c:v>32.873506999999996</c:v>
                </c:pt>
                <c:pt idx="46">
                  <c:v>32.901156999999998</c:v>
                </c:pt>
                <c:pt idx="47">
                  <c:v>33.006227000000003</c:v>
                </c:pt>
                <c:pt idx="48">
                  <c:v>32.888252999999999</c:v>
                </c:pt>
                <c:pt idx="49">
                  <c:v>32.993322999999997</c:v>
                </c:pt>
                <c:pt idx="50">
                  <c:v>32.917746999999999</c:v>
                </c:pt>
                <c:pt idx="51">
                  <c:v>32.963830000000002</c:v>
                </c:pt>
                <c:pt idx="52">
                  <c:v>32.912216999999998</c:v>
                </c:pt>
                <c:pt idx="53">
                  <c:v>32.945397</c:v>
                </c:pt>
                <c:pt idx="54">
                  <c:v>32.895626999999998</c:v>
                </c:pt>
                <c:pt idx="55">
                  <c:v>32.969360000000002</c:v>
                </c:pt>
                <c:pt idx="56">
                  <c:v>32.94171</c:v>
                </c:pt>
                <c:pt idx="57">
                  <c:v>32.971203000000003</c:v>
                </c:pt>
                <c:pt idx="58">
                  <c:v>32.985950000000003</c:v>
                </c:pt>
                <c:pt idx="59">
                  <c:v>32.989637000000002</c:v>
                </c:pt>
                <c:pt idx="60">
                  <c:v>33.015442999999998</c:v>
                </c:pt>
                <c:pt idx="61">
                  <c:v>33.000697000000002</c:v>
                </c:pt>
                <c:pt idx="62">
                  <c:v>32.982263000000003</c:v>
                </c:pt>
                <c:pt idx="63">
                  <c:v>33.020972999999998</c:v>
                </c:pt>
                <c:pt idx="64">
                  <c:v>32.982263000000003</c:v>
                </c:pt>
                <c:pt idx="65">
                  <c:v>33.026502999999998</c:v>
                </c:pt>
                <c:pt idx="66">
                  <c:v>33.057839999999999</c:v>
                </c:pt>
                <c:pt idx="67">
                  <c:v>33.002540000000003</c:v>
                </c:pt>
                <c:pt idx="68">
                  <c:v>33.054152999999999</c:v>
                </c:pt>
                <c:pt idx="69">
                  <c:v>33.08549</c:v>
                </c:pt>
                <c:pt idx="70">
                  <c:v>33.041249999999998</c:v>
                </c:pt>
                <c:pt idx="71">
                  <c:v>33.044936999999997</c:v>
                </c:pt>
                <c:pt idx="72">
                  <c:v>33.124200000000002</c:v>
                </c:pt>
                <c:pt idx="73">
                  <c:v>33.068899999999999</c:v>
                </c:pt>
                <c:pt idx="74">
                  <c:v>33.076273</c:v>
                </c:pt>
                <c:pt idx="75">
                  <c:v>33.039406999999997</c:v>
                </c:pt>
                <c:pt idx="76">
                  <c:v>33.105767</c:v>
                </c:pt>
                <c:pt idx="77">
                  <c:v>33.072586999999999</c:v>
                </c:pt>
                <c:pt idx="78">
                  <c:v>33.065213</c:v>
                </c:pt>
                <c:pt idx="79">
                  <c:v>33.116827000000001</c:v>
                </c:pt>
                <c:pt idx="80">
                  <c:v>33.08549</c:v>
                </c:pt>
                <c:pt idx="81">
                  <c:v>33.043092999999999</c:v>
                </c:pt>
                <c:pt idx="82">
                  <c:v>33.146320000000003</c:v>
                </c:pt>
                <c:pt idx="83">
                  <c:v>33.096550000000001</c:v>
                </c:pt>
                <c:pt idx="84">
                  <c:v>33.105767</c:v>
                </c:pt>
                <c:pt idx="85">
                  <c:v>33.135260000000002</c:v>
                </c:pt>
                <c:pt idx="86">
                  <c:v>33.146320000000003</c:v>
                </c:pt>
                <c:pt idx="87">
                  <c:v>33.181342999999998</c:v>
                </c:pt>
                <c:pt idx="88">
                  <c:v>33.146320000000003</c:v>
                </c:pt>
                <c:pt idx="89">
                  <c:v>33.177657000000004</c:v>
                </c:pt>
                <c:pt idx="90">
                  <c:v>33.159222999999997</c:v>
                </c:pt>
                <c:pt idx="91">
                  <c:v>33.197932999999999</c:v>
                </c:pt>
                <c:pt idx="92">
                  <c:v>33.179499999999997</c:v>
                </c:pt>
                <c:pt idx="93">
                  <c:v>33.127887000000001</c:v>
                </c:pt>
                <c:pt idx="94">
                  <c:v>33.144477000000002</c:v>
                </c:pt>
                <c:pt idx="95">
                  <c:v>33.122357000000001</c:v>
                </c:pt>
                <c:pt idx="96">
                  <c:v>33.227426999999999</c:v>
                </c:pt>
                <c:pt idx="97">
                  <c:v>33.183186999999997</c:v>
                </c:pt>
                <c:pt idx="98">
                  <c:v>33.170282999999998</c:v>
                </c:pt>
                <c:pt idx="99">
                  <c:v>33.212679999999999</c:v>
                </c:pt>
                <c:pt idx="100">
                  <c:v>33.232956999999999</c:v>
                </c:pt>
                <c:pt idx="101">
                  <c:v>33.223739999999999</c:v>
                </c:pt>
                <c:pt idx="102">
                  <c:v>33.214523</c:v>
                </c:pt>
                <c:pt idx="103">
                  <c:v>33.208993</c:v>
                </c:pt>
                <c:pt idx="104">
                  <c:v>33.238486999999999</c:v>
                </c:pt>
                <c:pt idx="105">
                  <c:v>33.275353000000003</c:v>
                </c:pt>
                <c:pt idx="106">
                  <c:v>33.293787000000002</c:v>
                </c:pt>
                <c:pt idx="107">
                  <c:v>33.201619999999998</c:v>
                </c:pt>
                <c:pt idx="108">
                  <c:v>33.256920000000001</c:v>
                </c:pt>
                <c:pt idx="109">
                  <c:v>33.253233000000002</c:v>
                </c:pt>
                <c:pt idx="110">
                  <c:v>33.247703000000001</c:v>
                </c:pt>
                <c:pt idx="111">
                  <c:v>33.251390000000001</c:v>
                </c:pt>
                <c:pt idx="112">
                  <c:v>33.286413000000003</c:v>
                </c:pt>
                <c:pt idx="113">
                  <c:v>33.256920000000001</c:v>
                </c:pt>
                <c:pt idx="114">
                  <c:v>33.284570000000002</c:v>
                </c:pt>
                <c:pt idx="115">
                  <c:v>33.319592999999998</c:v>
                </c:pt>
                <c:pt idx="116">
                  <c:v>33.299317000000002</c:v>
                </c:pt>
                <c:pt idx="117">
                  <c:v>33.280883000000003</c:v>
                </c:pt>
                <c:pt idx="118">
                  <c:v>33.380423</c:v>
                </c:pt>
                <c:pt idx="119">
                  <c:v>33.367519999999999</c:v>
                </c:pt>
                <c:pt idx="120">
                  <c:v>33.358302999999999</c:v>
                </c:pt>
                <c:pt idx="121">
                  <c:v>33.338026999999997</c:v>
                </c:pt>
                <c:pt idx="122">
                  <c:v>33.376736999999999</c:v>
                </c:pt>
                <c:pt idx="123">
                  <c:v>33.354616999999998</c:v>
                </c:pt>
                <c:pt idx="124">
                  <c:v>33.350929999999998</c:v>
                </c:pt>
                <c:pt idx="125">
                  <c:v>33.404387</c:v>
                </c:pt>
                <c:pt idx="126">
                  <c:v>33.345399999999998</c:v>
                </c:pt>
                <c:pt idx="127">
                  <c:v>33.380423</c:v>
                </c:pt>
                <c:pt idx="128">
                  <c:v>33.369363</c:v>
                </c:pt>
                <c:pt idx="129">
                  <c:v>33.408073000000002</c:v>
                </c:pt>
                <c:pt idx="130">
                  <c:v>33.38964</c:v>
                </c:pt>
                <c:pt idx="131">
                  <c:v>33.371206999999998</c:v>
                </c:pt>
                <c:pt idx="132">
                  <c:v>33.387796999999999</c:v>
                </c:pt>
                <c:pt idx="133">
                  <c:v>33.402543000000001</c:v>
                </c:pt>
                <c:pt idx="134">
                  <c:v>33.426507000000001</c:v>
                </c:pt>
                <c:pt idx="135">
                  <c:v>33.415447</c:v>
                </c:pt>
                <c:pt idx="136">
                  <c:v>33.463372999999997</c:v>
                </c:pt>
                <c:pt idx="137">
                  <c:v>33.409917</c:v>
                </c:pt>
                <c:pt idx="138">
                  <c:v>33.478119999999997</c:v>
                </c:pt>
                <c:pt idx="139">
                  <c:v>33.457842999999997</c:v>
                </c:pt>
                <c:pt idx="140">
                  <c:v>41.308599999999998</c:v>
                </c:pt>
                <c:pt idx="141">
                  <c:v>52.586112999999997</c:v>
                </c:pt>
                <c:pt idx="142">
                  <c:v>57.764037000000002</c:v>
                </c:pt>
                <c:pt idx="143">
                  <c:v>60.575119999999998</c:v>
                </c:pt>
                <c:pt idx="144">
                  <c:v>62.418453</c:v>
                </c:pt>
                <c:pt idx="145">
                  <c:v>63.767772999999998</c:v>
                </c:pt>
                <c:pt idx="146">
                  <c:v>64.788979999999995</c:v>
                </c:pt>
                <c:pt idx="147">
                  <c:v>65.670092999999994</c:v>
                </c:pt>
                <c:pt idx="148">
                  <c:v>66.394523000000007</c:v>
                </c:pt>
                <c:pt idx="149">
                  <c:v>67.030473000000001</c:v>
                </c:pt>
                <c:pt idx="150">
                  <c:v>67.683013000000003</c:v>
                </c:pt>
                <c:pt idx="151">
                  <c:v>68.173339999999996</c:v>
                </c:pt>
                <c:pt idx="152">
                  <c:v>68.695003</c:v>
                </c:pt>
                <c:pt idx="153">
                  <c:v>69.085790000000003</c:v>
                </c:pt>
                <c:pt idx="154">
                  <c:v>69.517129999999995</c:v>
                </c:pt>
                <c:pt idx="155">
                  <c:v>69.858147000000002</c:v>
                </c:pt>
                <c:pt idx="156">
                  <c:v>70.291330000000002</c:v>
                </c:pt>
                <c:pt idx="157">
                  <c:v>70.540180000000007</c:v>
                </c:pt>
                <c:pt idx="158">
                  <c:v>70.903317000000001</c:v>
                </c:pt>
                <c:pt idx="159">
                  <c:v>71.207466999999994</c:v>
                </c:pt>
                <c:pt idx="160">
                  <c:v>71.511617000000001</c:v>
                </c:pt>
                <c:pt idx="161">
                  <c:v>71.764152999999993</c:v>
                </c:pt>
                <c:pt idx="162">
                  <c:v>72.097797</c:v>
                </c:pt>
                <c:pt idx="163">
                  <c:v>72.320840000000004</c:v>
                </c:pt>
                <c:pt idx="164">
                  <c:v>72.510703000000007</c:v>
                </c:pt>
                <c:pt idx="165">
                  <c:v>72.781672999999998</c:v>
                </c:pt>
                <c:pt idx="166">
                  <c:v>72.978909999999999</c:v>
                </c:pt>
                <c:pt idx="167">
                  <c:v>73.240662999999998</c:v>
                </c:pt>
                <c:pt idx="168">
                  <c:v>73.441586999999998</c:v>
                </c:pt>
                <c:pt idx="169">
                  <c:v>73.644352999999995</c:v>
                </c:pt>
                <c:pt idx="170">
                  <c:v>73.789976999999993</c:v>
                </c:pt>
                <c:pt idx="171">
                  <c:v>73.998272999999998</c:v>
                </c:pt>
                <c:pt idx="172">
                  <c:v>74.169702999999998</c:v>
                </c:pt>
                <c:pt idx="173">
                  <c:v>74.247123000000002</c:v>
                </c:pt>
                <c:pt idx="174">
                  <c:v>74.401962999999995</c:v>
                </c:pt>
                <c:pt idx="175">
                  <c:v>74.455420000000004</c:v>
                </c:pt>
                <c:pt idx="176">
                  <c:v>74.634223000000006</c:v>
                </c:pt>
                <c:pt idx="177">
                  <c:v>74.689522999999994</c:v>
                </c:pt>
                <c:pt idx="178">
                  <c:v>74.746667000000002</c:v>
                </c:pt>
                <c:pt idx="179">
                  <c:v>74.774316999999996</c:v>
                </c:pt>
                <c:pt idx="180">
                  <c:v>74.888603000000003</c:v>
                </c:pt>
                <c:pt idx="181">
                  <c:v>75.047129999999996</c:v>
                </c:pt>
                <c:pt idx="182">
                  <c:v>74.953119999999998</c:v>
                </c:pt>
                <c:pt idx="183">
                  <c:v>75.056347000000002</c:v>
                </c:pt>
                <c:pt idx="184">
                  <c:v>75.030540000000002</c:v>
                </c:pt>
                <c:pt idx="185">
                  <c:v>75.102429999999998</c:v>
                </c:pt>
                <c:pt idx="186">
                  <c:v>75.117176999999998</c:v>
                </c:pt>
                <c:pt idx="187">
                  <c:v>75.13561</c:v>
                </c:pt>
                <c:pt idx="188">
                  <c:v>75.272017000000005</c:v>
                </c:pt>
                <c:pt idx="189">
                  <c:v>75.163259999999994</c:v>
                </c:pt>
                <c:pt idx="190">
                  <c:v>75.257270000000005</c:v>
                </c:pt>
                <c:pt idx="191">
                  <c:v>75.308882999999994</c:v>
                </c:pt>
                <c:pt idx="192">
                  <c:v>75.360496999999995</c:v>
                </c:pt>
                <c:pt idx="193">
                  <c:v>75.384460000000004</c:v>
                </c:pt>
                <c:pt idx="194">
                  <c:v>75.434229999999999</c:v>
                </c:pt>
                <c:pt idx="195">
                  <c:v>75.463723000000002</c:v>
                </c:pt>
                <c:pt idx="196">
                  <c:v>75.513492999999997</c:v>
                </c:pt>
                <c:pt idx="197">
                  <c:v>75.522710000000004</c:v>
                </c:pt>
                <c:pt idx="198">
                  <c:v>75.640682999999996</c:v>
                </c:pt>
                <c:pt idx="199">
                  <c:v>75.714416999999997</c:v>
                </c:pt>
                <c:pt idx="200">
                  <c:v>75.778932999999995</c:v>
                </c:pt>
                <c:pt idx="201">
                  <c:v>75.885846999999998</c:v>
                </c:pt>
                <c:pt idx="202">
                  <c:v>75.996447000000003</c:v>
                </c:pt>
                <c:pt idx="203">
                  <c:v>76.042529999999999</c:v>
                </c:pt>
                <c:pt idx="204">
                  <c:v>76.083083000000002</c:v>
                </c:pt>
                <c:pt idx="205">
                  <c:v>76.145757000000003</c:v>
                </c:pt>
                <c:pt idx="206">
                  <c:v>76.132852999999997</c:v>
                </c:pt>
                <c:pt idx="207">
                  <c:v>76.188153</c:v>
                </c:pt>
                <c:pt idx="208">
                  <c:v>76.252669999999995</c:v>
                </c:pt>
                <c:pt idx="209">
                  <c:v>76.285849999999996</c:v>
                </c:pt>
                <c:pt idx="210">
                  <c:v>76.322716999999997</c:v>
                </c:pt>
                <c:pt idx="211">
                  <c:v>76.481243000000006</c:v>
                </c:pt>
                <c:pt idx="212">
                  <c:v>76.490459999999999</c:v>
                </c:pt>
                <c:pt idx="213">
                  <c:v>76.534700000000001</c:v>
                </c:pt>
                <c:pt idx="214">
                  <c:v>76.693226999999993</c:v>
                </c:pt>
                <c:pt idx="215">
                  <c:v>76.761430000000004</c:v>
                </c:pt>
                <c:pt idx="216">
                  <c:v>76.754057000000003</c:v>
                </c:pt>
                <c:pt idx="217">
                  <c:v>76.805670000000006</c:v>
                </c:pt>
                <c:pt idx="218">
                  <c:v>76.918113000000005</c:v>
                </c:pt>
                <c:pt idx="219">
                  <c:v>76.956823</c:v>
                </c:pt>
                <c:pt idx="220">
                  <c:v>77.067423000000005</c:v>
                </c:pt>
                <c:pt idx="221">
                  <c:v>77.111662999999993</c:v>
                </c:pt>
                <c:pt idx="222">
                  <c:v>77.111662999999993</c:v>
                </c:pt>
                <c:pt idx="223">
                  <c:v>77.205673000000004</c:v>
                </c:pt>
                <c:pt idx="224">
                  <c:v>77.321803000000003</c:v>
                </c:pt>
                <c:pt idx="225">
                  <c:v>77.264660000000006</c:v>
                </c:pt>
                <c:pt idx="226">
                  <c:v>77.380790000000005</c:v>
                </c:pt>
                <c:pt idx="227">
                  <c:v>77.417657000000005</c:v>
                </c:pt>
                <c:pt idx="228">
                  <c:v>77.465582999999995</c:v>
                </c:pt>
                <c:pt idx="229">
                  <c:v>77.517196999999996</c:v>
                </c:pt>
                <c:pt idx="230">
                  <c:v>77.627797000000001</c:v>
                </c:pt>
                <c:pt idx="231">
                  <c:v>77.651759999999996</c:v>
                </c:pt>
                <c:pt idx="232">
                  <c:v>77.554062999999999</c:v>
                </c:pt>
                <c:pt idx="233">
                  <c:v>77.198300000000003</c:v>
                </c:pt>
                <c:pt idx="234">
                  <c:v>76.862813000000003</c:v>
                </c:pt>
                <c:pt idx="235">
                  <c:v>77.343923000000004</c:v>
                </c:pt>
                <c:pt idx="236">
                  <c:v>77.668350000000004</c:v>
                </c:pt>
                <c:pt idx="237">
                  <c:v>77.802913000000004</c:v>
                </c:pt>
                <c:pt idx="238">
                  <c:v>77.790009999999995</c:v>
                </c:pt>
                <c:pt idx="239">
                  <c:v>77.834249999999997</c:v>
                </c:pt>
                <c:pt idx="240">
                  <c:v>77.738397000000006</c:v>
                </c:pt>
                <c:pt idx="241">
                  <c:v>77.780793000000003</c:v>
                </c:pt>
                <c:pt idx="242">
                  <c:v>77.790009999999995</c:v>
                </c:pt>
                <c:pt idx="243">
                  <c:v>77.812129999999996</c:v>
                </c:pt>
                <c:pt idx="244">
                  <c:v>77.767889999999994</c:v>
                </c:pt>
                <c:pt idx="245">
                  <c:v>77.880332999999993</c:v>
                </c:pt>
                <c:pt idx="246">
                  <c:v>77.893236999999999</c:v>
                </c:pt>
                <c:pt idx="247">
                  <c:v>77.970657000000003</c:v>
                </c:pt>
                <c:pt idx="248">
                  <c:v>78.001992999999999</c:v>
                </c:pt>
                <c:pt idx="249">
                  <c:v>78.024113</c:v>
                </c:pt>
                <c:pt idx="250">
                  <c:v>78.105220000000003</c:v>
                </c:pt>
                <c:pt idx="251">
                  <c:v>78.140242999999998</c:v>
                </c:pt>
                <c:pt idx="252">
                  <c:v>78.228723000000002</c:v>
                </c:pt>
                <c:pt idx="253">
                  <c:v>78.206603000000001</c:v>
                </c:pt>
                <c:pt idx="254">
                  <c:v>78.330106999999998</c:v>
                </c:pt>
                <c:pt idx="255">
                  <c:v>78.306143000000006</c:v>
                </c:pt>
                <c:pt idx="256">
                  <c:v>78.449922999999998</c:v>
                </c:pt>
                <c:pt idx="257">
                  <c:v>78.440707000000003</c:v>
                </c:pt>
                <c:pt idx="258">
                  <c:v>78.479416999999998</c:v>
                </c:pt>
                <c:pt idx="259">
                  <c:v>78.444393000000005</c:v>
                </c:pt>
                <c:pt idx="260">
                  <c:v>78.523657</c:v>
                </c:pt>
                <c:pt idx="261">
                  <c:v>78.554992999999996</c:v>
                </c:pt>
                <c:pt idx="262">
                  <c:v>78.630570000000006</c:v>
                </c:pt>
                <c:pt idx="263">
                  <c:v>78.612137000000004</c:v>
                </c:pt>
                <c:pt idx="264">
                  <c:v>78.650846999999999</c:v>
                </c:pt>
                <c:pt idx="265">
                  <c:v>78.700616999999994</c:v>
                </c:pt>
                <c:pt idx="266">
                  <c:v>78.687713000000002</c:v>
                </c:pt>
                <c:pt idx="267">
                  <c:v>78.772507000000004</c:v>
                </c:pt>
                <c:pt idx="268">
                  <c:v>78.800156999999999</c:v>
                </c:pt>
                <c:pt idx="269">
                  <c:v>78.840710000000001</c:v>
                </c:pt>
                <c:pt idx="270">
                  <c:v>78.910757000000004</c:v>
                </c:pt>
                <c:pt idx="271">
                  <c:v>78.927346999999997</c:v>
                </c:pt>
                <c:pt idx="272">
                  <c:v>78.945779999999999</c:v>
                </c:pt>
                <c:pt idx="273">
                  <c:v>78.984489999999994</c:v>
                </c:pt>
                <c:pt idx="274">
                  <c:v>79.019513000000003</c:v>
                </c:pt>
                <c:pt idx="275">
                  <c:v>79.010296999999994</c:v>
                </c:pt>
                <c:pt idx="276">
                  <c:v>79.085873000000007</c:v>
                </c:pt>
                <c:pt idx="277">
                  <c:v>79.100620000000006</c:v>
                </c:pt>
                <c:pt idx="278">
                  <c:v>79.113523000000001</c:v>
                </c:pt>
                <c:pt idx="279">
                  <c:v>79.179883000000004</c:v>
                </c:pt>
                <c:pt idx="280">
                  <c:v>79.26652</c:v>
                </c:pt>
                <c:pt idx="281">
                  <c:v>79.246243000000007</c:v>
                </c:pt>
                <c:pt idx="282">
                  <c:v>79.345782999999997</c:v>
                </c:pt>
                <c:pt idx="283">
                  <c:v>79.319976999999994</c:v>
                </c:pt>
                <c:pt idx="284">
                  <c:v>79.390022999999999</c:v>
                </c:pt>
                <c:pt idx="285">
                  <c:v>79.404769999999999</c:v>
                </c:pt>
                <c:pt idx="286">
                  <c:v>79.454539999999994</c:v>
                </c:pt>
                <c:pt idx="287">
                  <c:v>79.371589999999998</c:v>
                </c:pt>
                <c:pt idx="288">
                  <c:v>79.465599999999995</c:v>
                </c:pt>
                <c:pt idx="289">
                  <c:v>79.412143</c:v>
                </c:pt>
                <c:pt idx="290">
                  <c:v>79.522743000000006</c:v>
                </c:pt>
                <c:pt idx="291">
                  <c:v>79.559610000000006</c:v>
                </c:pt>
                <c:pt idx="292">
                  <c:v>79.570670000000007</c:v>
                </c:pt>
                <c:pt idx="293">
                  <c:v>79.5762</c:v>
                </c:pt>
                <c:pt idx="294">
                  <c:v>79.653620000000004</c:v>
                </c:pt>
                <c:pt idx="295">
                  <c:v>79.734727000000007</c:v>
                </c:pt>
                <c:pt idx="296">
                  <c:v>79.716292999999993</c:v>
                </c:pt>
                <c:pt idx="297">
                  <c:v>79.753159999999994</c:v>
                </c:pt>
                <c:pt idx="298">
                  <c:v>79.747630000000001</c:v>
                </c:pt>
                <c:pt idx="299">
                  <c:v>79.786339999999996</c:v>
                </c:pt>
                <c:pt idx="300">
                  <c:v>79.790026999999995</c:v>
                </c:pt>
                <c:pt idx="301">
                  <c:v>79.802930000000003</c:v>
                </c:pt>
                <c:pt idx="302">
                  <c:v>79.804772999999997</c:v>
                </c:pt>
                <c:pt idx="303">
                  <c:v>79.793712999999997</c:v>
                </c:pt>
                <c:pt idx="304">
                  <c:v>79.943022999999997</c:v>
                </c:pt>
                <c:pt idx="305">
                  <c:v>79.882193000000001</c:v>
                </c:pt>
                <c:pt idx="306">
                  <c:v>79.931962999999996</c:v>
                </c:pt>
                <c:pt idx="307">
                  <c:v>80.003853000000007</c:v>
                </c:pt>
                <c:pt idx="308">
                  <c:v>79.933807000000002</c:v>
                </c:pt>
                <c:pt idx="309">
                  <c:v>80.016756999999998</c:v>
                </c:pt>
                <c:pt idx="310">
                  <c:v>80.103392999999997</c:v>
                </c:pt>
                <c:pt idx="311">
                  <c:v>80.053623000000002</c:v>
                </c:pt>
                <c:pt idx="312">
                  <c:v>80.112610000000004</c:v>
                </c:pt>
                <c:pt idx="313">
                  <c:v>80.143946999999997</c:v>
                </c:pt>
                <c:pt idx="314">
                  <c:v>80.129199999999997</c:v>
                </c:pt>
                <c:pt idx="315">
                  <c:v>80.169753</c:v>
                </c:pt>
                <c:pt idx="316">
                  <c:v>80.169753</c:v>
                </c:pt>
                <c:pt idx="317">
                  <c:v>80.237956999999994</c:v>
                </c:pt>
                <c:pt idx="318">
                  <c:v>80.263762999999997</c:v>
                </c:pt>
                <c:pt idx="319">
                  <c:v>80.300629999999998</c:v>
                </c:pt>
                <c:pt idx="320">
                  <c:v>80.363303000000002</c:v>
                </c:pt>
                <c:pt idx="321">
                  <c:v>80.324592999999993</c:v>
                </c:pt>
                <c:pt idx="322">
                  <c:v>80.416759999999996</c:v>
                </c:pt>
                <c:pt idx="323">
                  <c:v>80.378050000000002</c:v>
                </c:pt>
                <c:pt idx="324">
                  <c:v>80.403857000000002</c:v>
                </c:pt>
                <c:pt idx="325">
                  <c:v>80.422290000000004</c:v>
                </c:pt>
                <c:pt idx="326">
                  <c:v>80.521829999999994</c:v>
                </c:pt>
                <c:pt idx="327">
                  <c:v>80.468373</c:v>
                </c:pt>
                <c:pt idx="328">
                  <c:v>80.516300000000001</c:v>
                </c:pt>
                <c:pt idx="329">
                  <c:v>80.575287000000003</c:v>
                </c:pt>
                <c:pt idx="330">
                  <c:v>80.597407000000004</c:v>
                </c:pt>
                <c:pt idx="331">
                  <c:v>80.566069999999996</c:v>
                </c:pt>
                <c:pt idx="332">
                  <c:v>80.665610000000001</c:v>
                </c:pt>
                <c:pt idx="333">
                  <c:v>80.660079999999994</c:v>
                </c:pt>
                <c:pt idx="334">
                  <c:v>80.717223000000004</c:v>
                </c:pt>
                <c:pt idx="335">
                  <c:v>80.743030000000005</c:v>
                </c:pt>
                <c:pt idx="336">
                  <c:v>80.781739999999999</c:v>
                </c:pt>
                <c:pt idx="337">
                  <c:v>80.761463000000006</c:v>
                </c:pt>
                <c:pt idx="338">
                  <c:v>80.816762999999995</c:v>
                </c:pt>
                <c:pt idx="339">
                  <c:v>80.840727000000001</c:v>
                </c:pt>
                <c:pt idx="340">
                  <c:v>80.877593000000005</c:v>
                </c:pt>
                <c:pt idx="341">
                  <c:v>80.919989999999999</c:v>
                </c:pt>
                <c:pt idx="342">
                  <c:v>80.991879999999995</c:v>
                </c:pt>
                <c:pt idx="343">
                  <c:v>80.969759999999994</c:v>
                </c:pt>
                <c:pt idx="344">
                  <c:v>80.960543000000001</c:v>
                </c:pt>
                <c:pt idx="345">
                  <c:v>81.041650000000004</c:v>
                </c:pt>
                <c:pt idx="346">
                  <c:v>81.021372999999997</c:v>
                </c:pt>
                <c:pt idx="347">
                  <c:v>80.967917</c:v>
                </c:pt>
                <c:pt idx="348">
                  <c:v>81.034277000000003</c:v>
                </c:pt>
                <c:pt idx="349">
                  <c:v>81.067457000000005</c:v>
                </c:pt>
                <c:pt idx="350">
                  <c:v>81.143033000000003</c:v>
                </c:pt>
                <c:pt idx="351">
                  <c:v>81.139347000000001</c:v>
                </c:pt>
                <c:pt idx="352">
                  <c:v>81.225982999999999</c:v>
                </c:pt>
                <c:pt idx="353">
                  <c:v>81.233356999999998</c:v>
                </c:pt>
                <c:pt idx="354">
                  <c:v>81.334739999999996</c:v>
                </c:pt>
                <c:pt idx="355">
                  <c:v>81.319992999999997</c:v>
                </c:pt>
                <c:pt idx="356">
                  <c:v>81.347643000000005</c:v>
                </c:pt>
                <c:pt idx="357">
                  <c:v>81.329210000000003</c:v>
                </c:pt>
                <c:pt idx="358">
                  <c:v>81.423220000000001</c:v>
                </c:pt>
                <c:pt idx="359">
                  <c:v>81.496953000000005</c:v>
                </c:pt>
                <c:pt idx="360">
                  <c:v>81.415846999999999</c:v>
                </c:pt>
                <c:pt idx="361">
                  <c:v>81.474833000000004</c:v>
                </c:pt>
                <c:pt idx="362">
                  <c:v>81.500640000000004</c:v>
                </c:pt>
                <c:pt idx="363">
                  <c:v>81.506169999999997</c:v>
                </c:pt>
                <c:pt idx="364">
                  <c:v>81.539349999999999</c:v>
                </c:pt>
                <c:pt idx="365">
                  <c:v>81.543036999999998</c:v>
                </c:pt>
                <c:pt idx="366">
                  <c:v>81.552252999999993</c:v>
                </c:pt>
                <c:pt idx="367">
                  <c:v>81.548567000000006</c:v>
                </c:pt>
                <c:pt idx="368">
                  <c:v>81.686817000000005</c:v>
                </c:pt>
                <c:pt idx="369">
                  <c:v>81.675757000000004</c:v>
                </c:pt>
                <c:pt idx="370">
                  <c:v>81.649950000000004</c:v>
                </c:pt>
                <c:pt idx="371">
                  <c:v>81.662852999999998</c:v>
                </c:pt>
                <c:pt idx="372">
                  <c:v>81.71078</c:v>
                </c:pt>
                <c:pt idx="373">
                  <c:v>81.758707000000001</c:v>
                </c:pt>
                <c:pt idx="374">
                  <c:v>81.823222999999999</c:v>
                </c:pt>
                <c:pt idx="375">
                  <c:v>81.814007000000004</c:v>
                </c:pt>
                <c:pt idx="376">
                  <c:v>81.939352999999997</c:v>
                </c:pt>
                <c:pt idx="377">
                  <c:v>81.86009</c:v>
                </c:pt>
                <c:pt idx="378">
                  <c:v>81.939352999999997</c:v>
                </c:pt>
                <c:pt idx="379">
                  <c:v>82.005713</c:v>
                </c:pt>
                <c:pt idx="380">
                  <c:v>81.965159999999997</c:v>
                </c:pt>
                <c:pt idx="381">
                  <c:v>81.872992999999994</c:v>
                </c:pt>
                <c:pt idx="382">
                  <c:v>81.867463000000001</c:v>
                </c:pt>
                <c:pt idx="383">
                  <c:v>81.823222999999999</c:v>
                </c:pt>
                <c:pt idx="384">
                  <c:v>81.878523000000001</c:v>
                </c:pt>
                <c:pt idx="385">
                  <c:v>81.900643000000002</c:v>
                </c:pt>
                <c:pt idx="386">
                  <c:v>81.972532999999999</c:v>
                </c:pt>
                <c:pt idx="387">
                  <c:v>81.823222999999999</c:v>
                </c:pt>
                <c:pt idx="388">
                  <c:v>81.882210000000001</c:v>
                </c:pt>
                <c:pt idx="389">
                  <c:v>81.799260000000004</c:v>
                </c:pt>
                <c:pt idx="390">
                  <c:v>81.766080000000002</c:v>
                </c:pt>
                <c:pt idx="391">
                  <c:v>81.865620000000007</c:v>
                </c:pt>
                <c:pt idx="392">
                  <c:v>81.799260000000004</c:v>
                </c:pt>
                <c:pt idx="393">
                  <c:v>81.920919999999995</c:v>
                </c:pt>
                <c:pt idx="394">
                  <c:v>81.974377000000004</c:v>
                </c:pt>
                <c:pt idx="395">
                  <c:v>82.051796999999993</c:v>
                </c:pt>
                <c:pt idx="396">
                  <c:v>82.140276999999998</c:v>
                </c:pt>
                <c:pt idx="397">
                  <c:v>82.061013000000003</c:v>
                </c:pt>
                <c:pt idx="398">
                  <c:v>82.081289999999996</c:v>
                </c:pt>
                <c:pt idx="399">
                  <c:v>82.107096999999996</c:v>
                </c:pt>
                <c:pt idx="400">
                  <c:v>82.118156999999997</c:v>
                </c:pt>
                <c:pt idx="401">
                  <c:v>82.173456999999999</c:v>
                </c:pt>
                <c:pt idx="402">
                  <c:v>82.202950000000001</c:v>
                </c:pt>
                <c:pt idx="403">
                  <c:v>82.140276999999998</c:v>
                </c:pt>
                <c:pt idx="404">
                  <c:v>82.061013000000003</c:v>
                </c:pt>
                <c:pt idx="405">
                  <c:v>82.086820000000003</c:v>
                </c:pt>
                <c:pt idx="406">
                  <c:v>81.900643000000002</c:v>
                </c:pt>
                <c:pt idx="407">
                  <c:v>81.931979999999996</c:v>
                </c:pt>
                <c:pt idx="408">
                  <c:v>81.880367000000007</c:v>
                </c:pt>
                <c:pt idx="409">
                  <c:v>81.834282999999999</c:v>
                </c:pt>
                <c:pt idx="410">
                  <c:v>81.878523000000001</c:v>
                </c:pt>
                <c:pt idx="411">
                  <c:v>81.854560000000006</c:v>
                </c:pt>
                <c:pt idx="412">
                  <c:v>81.858247000000006</c:v>
                </c:pt>
                <c:pt idx="413">
                  <c:v>81.784513000000004</c:v>
                </c:pt>
                <c:pt idx="414">
                  <c:v>81.804789999999997</c:v>
                </c:pt>
                <c:pt idx="415">
                  <c:v>81.802947000000003</c:v>
                </c:pt>
                <c:pt idx="416">
                  <c:v>81.681286999999998</c:v>
                </c:pt>
                <c:pt idx="417">
                  <c:v>81.712622999999994</c:v>
                </c:pt>
                <c:pt idx="418">
                  <c:v>81.791887000000003</c:v>
                </c:pt>
                <c:pt idx="419">
                  <c:v>81.740273000000002</c:v>
                </c:pt>
                <c:pt idx="420">
                  <c:v>81.745802999999995</c:v>
                </c:pt>
                <c:pt idx="421">
                  <c:v>81.841656999999998</c:v>
                </c:pt>
                <c:pt idx="422">
                  <c:v>81.786356999999995</c:v>
                </c:pt>
                <c:pt idx="423">
                  <c:v>81.802947000000003</c:v>
                </c:pt>
                <c:pt idx="424">
                  <c:v>81.804789999999997</c:v>
                </c:pt>
                <c:pt idx="425">
                  <c:v>81.786356999999995</c:v>
                </c:pt>
                <c:pt idx="426">
                  <c:v>81.826909999999998</c:v>
                </c:pt>
                <c:pt idx="427">
                  <c:v>81.834282999999999</c:v>
                </c:pt>
                <c:pt idx="428">
                  <c:v>81.793729999999996</c:v>
                </c:pt>
                <c:pt idx="429">
                  <c:v>81.778982999999997</c:v>
                </c:pt>
                <c:pt idx="430">
                  <c:v>81.769767000000002</c:v>
                </c:pt>
                <c:pt idx="431">
                  <c:v>81.791887000000003</c:v>
                </c:pt>
                <c:pt idx="432">
                  <c:v>81.738429999999994</c:v>
                </c:pt>
                <c:pt idx="433">
                  <c:v>81.718153000000001</c:v>
                </c:pt>
                <c:pt idx="434">
                  <c:v>81.688659999999999</c:v>
                </c:pt>
                <c:pt idx="435">
                  <c:v>81.71078</c:v>
                </c:pt>
                <c:pt idx="436">
                  <c:v>81.707093</c:v>
                </c:pt>
                <c:pt idx="437">
                  <c:v>81.681286999999998</c:v>
                </c:pt>
                <c:pt idx="438">
                  <c:v>81.655479999999997</c:v>
                </c:pt>
                <c:pt idx="439">
                  <c:v>81.622299999999996</c:v>
                </c:pt>
                <c:pt idx="440">
                  <c:v>81.602023000000003</c:v>
                </c:pt>
                <c:pt idx="441">
                  <c:v>81.566999999999993</c:v>
                </c:pt>
                <c:pt idx="442">
                  <c:v>81.543036999999998</c:v>
                </c:pt>
                <c:pt idx="443">
                  <c:v>81.585432999999995</c:v>
                </c:pt>
                <c:pt idx="444">
                  <c:v>81.485893000000004</c:v>
                </c:pt>
                <c:pt idx="445">
                  <c:v>81.524602999999999</c:v>
                </c:pt>
                <c:pt idx="446">
                  <c:v>81.533820000000006</c:v>
                </c:pt>
                <c:pt idx="447">
                  <c:v>81.57253</c:v>
                </c:pt>
                <c:pt idx="448">
                  <c:v>81.539349999999999</c:v>
                </c:pt>
                <c:pt idx="449">
                  <c:v>81.504327000000004</c:v>
                </c:pt>
                <c:pt idx="450">
                  <c:v>81.480362999999997</c:v>
                </c:pt>
                <c:pt idx="451">
                  <c:v>81.533820000000006</c:v>
                </c:pt>
                <c:pt idx="452">
                  <c:v>81.485893000000004</c:v>
                </c:pt>
                <c:pt idx="453">
                  <c:v>81.430593000000002</c:v>
                </c:pt>
                <c:pt idx="454">
                  <c:v>81.515387000000004</c:v>
                </c:pt>
                <c:pt idx="455">
                  <c:v>81.436122999999995</c:v>
                </c:pt>
                <c:pt idx="456">
                  <c:v>81.469302999999996</c:v>
                </c:pt>
                <c:pt idx="457">
                  <c:v>81.454556999999994</c:v>
                </c:pt>
                <c:pt idx="458">
                  <c:v>81.423220000000001</c:v>
                </c:pt>
                <c:pt idx="459">
                  <c:v>81.498796999999996</c:v>
                </c:pt>
                <c:pt idx="460">
                  <c:v>81.441653000000002</c:v>
                </c:pt>
                <c:pt idx="461">
                  <c:v>81.384510000000006</c:v>
                </c:pt>
                <c:pt idx="462">
                  <c:v>81.432436999999993</c:v>
                </c:pt>
                <c:pt idx="463">
                  <c:v>81.423220000000001</c:v>
                </c:pt>
                <c:pt idx="464">
                  <c:v>81.452713000000003</c:v>
                </c:pt>
                <c:pt idx="465">
                  <c:v>81.474833000000004</c:v>
                </c:pt>
                <c:pt idx="466">
                  <c:v>81.430593000000002</c:v>
                </c:pt>
                <c:pt idx="467">
                  <c:v>81.452713000000003</c:v>
                </c:pt>
                <c:pt idx="468">
                  <c:v>81.380823000000007</c:v>
                </c:pt>
                <c:pt idx="469">
                  <c:v>81.515387000000004</c:v>
                </c:pt>
                <c:pt idx="470">
                  <c:v>81.404786999999999</c:v>
                </c:pt>
                <c:pt idx="471">
                  <c:v>81.423220000000001</c:v>
                </c:pt>
                <c:pt idx="472">
                  <c:v>81.456400000000002</c:v>
                </c:pt>
                <c:pt idx="473">
                  <c:v>81.472989999999996</c:v>
                </c:pt>
                <c:pt idx="474">
                  <c:v>81.434280000000001</c:v>
                </c:pt>
                <c:pt idx="475">
                  <c:v>81.428749999999994</c:v>
                </c:pt>
                <c:pt idx="476">
                  <c:v>81.493267000000003</c:v>
                </c:pt>
                <c:pt idx="477">
                  <c:v>81.480362999999997</c:v>
                </c:pt>
                <c:pt idx="478">
                  <c:v>81.408473000000001</c:v>
                </c:pt>
                <c:pt idx="479">
                  <c:v>81.449027000000001</c:v>
                </c:pt>
                <c:pt idx="480">
                  <c:v>81.480362999999997</c:v>
                </c:pt>
                <c:pt idx="481">
                  <c:v>81.419533000000001</c:v>
                </c:pt>
                <c:pt idx="482">
                  <c:v>81.467460000000003</c:v>
                </c:pt>
                <c:pt idx="483">
                  <c:v>81.581746999999993</c:v>
                </c:pt>
                <c:pt idx="484">
                  <c:v>81.493267000000003</c:v>
                </c:pt>
                <c:pt idx="485">
                  <c:v>81.432436999999993</c:v>
                </c:pt>
                <c:pt idx="486">
                  <c:v>81.474833000000004</c:v>
                </c:pt>
                <c:pt idx="487">
                  <c:v>81.487736999999996</c:v>
                </c:pt>
                <c:pt idx="488">
                  <c:v>81.489580000000004</c:v>
                </c:pt>
                <c:pt idx="489">
                  <c:v>81.513542999999999</c:v>
                </c:pt>
                <c:pt idx="490">
                  <c:v>81.589119999999994</c:v>
                </c:pt>
                <c:pt idx="491">
                  <c:v>81.555940000000007</c:v>
                </c:pt>
                <c:pt idx="492">
                  <c:v>81.537507000000005</c:v>
                </c:pt>
                <c:pt idx="493">
                  <c:v>81.565156999999999</c:v>
                </c:pt>
                <c:pt idx="494">
                  <c:v>81.511700000000005</c:v>
                </c:pt>
                <c:pt idx="495">
                  <c:v>81.555940000000007</c:v>
                </c:pt>
                <c:pt idx="496">
                  <c:v>81.559627000000006</c:v>
                </c:pt>
                <c:pt idx="497">
                  <c:v>81.585432999999995</c:v>
                </c:pt>
                <c:pt idx="498">
                  <c:v>81.661010000000005</c:v>
                </c:pt>
                <c:pt idx="499">
                  <c:v>81.607552999999996</c:v>
                </c:pt>
                <c:pt idx="500">
                  <c:v>81.716309999999993</c:v>
                </c:pt>
                <c:pt idx="501">
                  <c:v>81.764236999999994</c:v>
                </c:pt>
                <c:pt idx="502">
                  <c:v>81.760549999999995</c:v>
                </c:pt>
                <c:pt idx="503">
                  <c:v>81.801102999999998</c:v>
                </c:pt>
                <c:pt idx="504">
                  <c:v>81.812162999999998</c:v>
                </c:pt>
                <c:pt idx="505">
                  <c:v>81.898799999999994</c:v>
                </c:pt>
                <c:pt idx="506">
                  <c:v>81.959630000000004</c:v>
                </c:pt>
                <c:pt idx="507">
                  <c:v>81.946726999999996</c:v>
                </c:pt>
                <c:pt idx="508">
                  <c:v>81.895112999999995</c:v>
                </c:pt>
                <c:pt idx="509">
                  <c:v>81.943039999999996</c:v>
                </c:pt>
                <c:pt idx="510">
                  <c:v>81.990966999999998</c:v>
                </c:pt>
                <c:pt idx="511">
                  <c:v>82.037049999999994</c:v>
                </c:pt>
                <c:pt idx="512">
                  <c:v>82.025989999999993</c:v>
                </c:pt>
                <c:pt idx="513">
                  <c:v>82.116313000000005</c:v>
                </c:pt>
                <c:pt idx="514">
                  <c:v>82.206637000000001</c:v>
                </c:pt>
                <c:pt idx="515">
                  <c:v>82.219539999999995</c:v>
                </c:pt>
                <c:pt idx="516">
                  <c:v>82.289586999999997</c:v>
                </c:pt>
                <c:pt idx="517">
                  <c:v>82.348573000000002</c:v>
                </c:pt>
                <c:pt idx="518">
                  <c:v>82.409402999999998</c:v>
                </c:pt>
                <c:pt idx="519">
                  <c:v>82.514472999999995</c:v>
                </c:pt>
                <c:pt idx="520">
                  <c:v>82.496039999999994</c:v>
                </c:pt>
                <c:pt idx="521">
                  <c:v>82.497883000000002</c:v>
                </c:pt>
                <c:pt idx="522">
                  <c:v>82.626917000000006</c:v>
                </c:pt>
                <c:pt idx="523">
                  <c:v>82.702493000000004</c:v>
                </c:pt>
                <c:pt idx="524">
                  <c:v>82.715396999999996</c:v>
                </c:pt>
                <c:pt idx="525">
                  <c:v>82.772540000000006</c:v>
                </c:pt>
                <c:pt idx="526">
                  <c:v>82.783600000000007</c:v>
                </c:pt>
                <c:pt idx="527">
                  <c:v>82.862863000000004</c:v>
                </c:pt>
                <c:pt idx="528">
                  <c:v>82.912633</c:v>
                </c:pt>
                <c:pt idx="529">
                  <c:v>83.002956999999995</c:v>
                </c:pt>
                <c:pt idx="530">
                  <c:v>83.063787000000005</c:v>
                </c:pt>
                <c:pt idx="531">
                  <c:v>83.095123000000001</c:v>
                </c:pt>
                <c:pt idx="532">
                  <c:v>83.167012999999997</c:v>
                </c:pt>
                <c:pt idx="533">
                  <c:v>83.161483000000004</c:v>
                </c:pt>
                <c:pt idx="534">
                  <c:v>83.205723000000006</c:v>
                </c:pt>
                <c:pt idx="535">
                  <c:v>83.143050000000002</c:v>
                </c:pt>
                <c:pt idx="536">
                  <c:v>83.159639999999996</c:v>
                </c:pt>
                <c:pt idx="537">
                  <c:v>83.238902999999993</c:v>
                </c:pt>
                <c:pt idx="538">
                  <c:v>83.224157000000005</c:v>
                </c:pt>
                <c:pt idx="539">
                  <c:v>83.262867</c:v>
                </c:pt>
                <c:pt idx="540">
                  <c:v>83.286829999999995</c:v>
                </c:pt>
                <c:pt idx="541">
                  <c:v>83.225999999999999</c:v>
                </c:pt>
                <c:pt idx="542">
                  <c:v>83.185446999999996</c:v>
                </c:pt>
                <c:pt idx="543">
                  <c:v>83.244433000000001</c:v>
                </c:pt>
                <c:pt idx="544">
                  <c:v>83.183603000000005</c:v>
                </c:pt>
                <c:pt idx="545">
                  <c:v>83.174386999999996</c:v>
                </c:pt>
                <c:pt idx="546">
                  <c:v>83.194663000000006</c:v>
                </c:pt>
                <c:pt idx="547">
                  <c:v>83.209410000000005</c:v>
                </c:pt>
                <c:pt idx="548">
                  <c:v>83.148579999999995</c:v>
                </c:pt>
                <c:pt idx="549">
                  <c:v>83.290516999999994</c:v>
                </c:pt>
                <c:pt idx="550">
                  <c:v>83.299733000000003</c:v>
                </c:pt>
                <c:pt idx="551">
                  <c:v>83.515403000000006</c:v>
                </c:pt>
                <c:pt idx="552">
                  <c:v>83.718170000000001</c:v>
                </c:pt>
                <c:pt idx="553">
                  <c:v>83.852733000000001</c:v>
                </c:pt>
                <c:pt idx="554">
                  <c:v>83.961489999999998</c:v>
                </c:pt>
                <c:pt idx="555">
                  <c:v>83.994669999999999</c:v>
                </c:pt>
                <c:pt idx="556">
                  <c:v>84.011259999999993</c:v>
                </c:pt>
                <c:pt idx="557">
                  <c:v>84.064717000000002</c:v>
                </c:pt>
                <c:pt idx="558">
                  <c:v>84.287760000000006</c:v>
                </c:pt>
                <c:pt idx="559">
                  <c:v>84.433383000000006</c:v>
                </c:pt>
                <c:pt idx="560">
                  <c:v>84.564260000000004</c:v>
                </c:pt>
                <c:pt idx="561">
                  <c:v>84.781773000000001</c:v>
                </c:pt>
                <c:pt idx="562">
                  <c:v>84.838916999999995</c:v>
                </c:pt>
                <c:pt idx="563">
                  <c:v>85.089609999999993</c:v>
                </c:pt>
                <c:pt idx="564">
                  <c:v>85.231547000000006</c:v>
                </c:pt>
                <c:pt idx="565">
                  <c:v>85.296063000000004</c:v>
                </c:pt>
                <c:pt idx="566">
                  <c:v>85.3827</c:v>
                </c:pt>
                <c:pt idx="567">
                  <c:v>85.546756999999999</c:v>
                </c:pt>
                <c:pt idx="568">
                  <c:v>85.598370000000003</c:v>
                </c:pt>
                <c:pt idx="569">
                  <c:v>85.806667000000004</c:v>
                </c:pt>
                <c:pt idx="570">
                  <c:v>86.042613000000003</c:v>
                </c:pt>
                <c:pt idx="571">
                  <c:v>86.097913000000005</c:v>
                </c:pt>
                <c:pt idx="572">
                  <c:v>86.164272999999994</c:v>
                </c:pt>
                <c:pt idx="573">
                  <c:v>86.258283000000006</c:v>
                </c:pt>
                <c:pt idx="574">
                  <c:v>86.525566999999995</c:v>
                </c:pt>
                <c:pt idx="575">
                  <c:v>86.674876999999995</c:v>
                </c:pt>
                <c:pt idx="576">
                  <c:v>86.883172999999999</c:v>
                </c:pt>
                <c:pt idx="577">
                  <c:v>87.179950000000005</c:v>
                </c:pt>
                <c:pt idx="578">
                  <c:v>87.358752999999993</c:v>
                </c:pt>
                <c:pt idx="579">
                  <c:v>87.388247000000007</c:v>
                </c:pt>
                <c:pt idx="580">
                  <c:v>87.644469999999998</c:v>
                </c:pt>
                <c:pt idx="581">
                  <c:v>87.653687000000005</c:v>
                </c:pt>
                <c:pt idx="582">
                  <c:v>87.554147</c:v>
                </c:pt>
                <c:pt idx="583">
                  <c:v>87.690552999999994</c:v>
                </c:pt>
                <c:pt idx="584">
                  <c:v>87.817742999999993</c:v>
                </c:pt>
                <c:pt idx="585">
                  <c:v>88.127422999999993</c:v>
                </c:pt>
                <c:pt idx="586">
                  <c:v>88.354152999999997</c:v>
                </c:pt>
                <c:pt idx="587">
                  <c:v>88.470282999999995</c:v>
                </c:pt>
                <c:pt idx="588">
                  <c:v>88.485029999999995</c:v>
                </c:pt>
                <c:pt idx="589">
                  <c:v>88.313599999999994</c:v>
                </c:pt>
                <c:pt idx="590">
                  <c:v>88.468440000000001</c:v>
                </c:pt>
                <c:pt idx="591">
                  <c:v>88.518209999999996</c:v>
                </c:pt>
                <c:pt idx="592">
                  <c:v>88.438946999999999</c:v>
                </c:pt>
                <c:pt idx="593">
                  <c:v>88.547702999999998</c:v>
                </c:pt>
                <c:pt idx="594">
                  <c:v>88.711759999999998</c:v>
                </c:pt>
                <c:pt idx="595">
                  <c:v>88.553233000000006</c:v>
                </c:pt>
                <c:pt idx="596">
                  <c:v>88.754157000000006</c:v>
                </c:pt>
                <c:pt idx="597">
                  <c:v>88.875816999999998</c:v>
                </c:pt>
                <c:pt idx="598">
                  <c:v>88.899780000000007</c:v>
                </c:pt>
                <c:pt idx="599">
                  <c:v>88.814987000000002</c:v>
                </c:pt>
                <c:pt idx="600">
                  <c:v>88.761529999999993</c:v>
                </c:pt>
                <c:pt idx="601">
                  <c:v>88.654617000000002</c:v>
                </c:pt>
                <c:pt idx="602">
                  <c:v>88.562449999999998</c:v>
                </c:pt>
                <c:pt idx="603">
                  <c:v>88.599316999999999</c:v>
                </c:pt>
                <c:pt idx="604">
                  <c:v>88.693326999999996</c:v>
                </c:pt>
                <c:pt idx="605">
                  <c:v>88.890563</c:v>
                </c:pt>
                <c:pt idx="606">
                  <c:v>89.323746999999997</c:v>
                </c:pt>
                <c:pt idx="607">
                  <c:v>89.642643000000007</c:v>
                </c:pt>
                <c:pt idx="608">
                  <c:v>90.096102999999999</c:v>
                </c:pt>
                <c:pt idx="609">
                  <c:v>90.179052999999996</c:v>
                </c:pt>
                <c:pt idx="610">
                  <c:v>90.437119999999993</c:v>
                </c:pt>
                <c:pt idx="611">
                  <c:v>90.588273000000001</c:v>
                </c:pt>
                <c:pt idx="612">
                  <c:v>90.527443000000005</c:v>
                </c:pt>
                <c:pt idx="613">
                  <c:v>90.680440000000004</c:v>
                </c:pt>
                <c:pt idx="614">
                  <c:v>90.744956999999999</c:v>
                </c:pt>
                <c:pt idx="615">
                  <c:v>90.682282999999998</c:v>
                </c:pt>
                <c:pt idx="616">
                  <c:v>90.918229999999994</c:v>
                </c:pt>
                <c:pt idx="617">
                  <c:v>91.043576999999999</c:v>
                </c:pt>
                <c:pt idx="618">
                  <c:v>91.244500000000002</c:v>
                </c:pt>
                <c:pt idx="619">
                  <c:v>91.174453</c:v>
                </c:pt>
                <c:pt idx="620">
                  <c:v>91.299800000000005</c:v>
                </c:pt>
                <c:pt idx="621">
                  <c:v>91.355099999999993</c:v>
                </c:pt>
                <c:pt idx="622">
                  <c:v>91.491506999999999</c:v>
                </c:pt>
                <c:pt idx="623">
                  <c:v>91.473072999999999</c:v>
                </c:pt>
                <c:pt idx="624">
                  <c:v>91.651876999999999</c:v>
                </c:pt>
                <c:pt idx="625">
                  <c:v>91.673997</c:v>
                </c:pt>
                <c:pt idx="626">
                  <c:v>91.828836999999993</c:v>
                </c:pt>
                <c:pt idx="627">
                  <c:v>91.683212999999995</c:v>
                </c:pt>
                <c:pt idx="628">
                  <c:v>91.740357000000003</c:v>
                </c:pt>
                <c:pt idx="629">
                  <c:v>91.858329999999995</c:v>
                </c:pt>
                <c:pt idx="630">
                  <c:v>91.933907000000005</c:v>
                </c:pt>
                <c:pt idx="631">
                  <c:v>91.981832999999995</c:v>
                </c:pt>
                <c:pt idx="632">
                  <c:v>91.937593000000007</c:v>
                </c:pt>
                <c:pt idx="633">
                  <c:v>91.95787</c:v>
                </c:pt>
                <c:pt idx="634">
                  <c:v>91.970772999999994</c:v>
                </c:pt>
                <c:pt idx="635">
                  <c:v>91.992892999999995</c:v>
                </c:pt>
                <c:pt idx="636">
                  <c:v>92.092433</c:v>
                </c:pt>
                <c:pt idx="637">
                  <c:v>92.057410000000004</c:v>
                </c:pt>
                <c:pt idx="638">
                  <c:v>91.935749999999999</c:v>
                </c:pt>
                <c:pt idx="639">
                  <c:v>91.935749999999999</c:v>
                </c:pt>
                <c:pt idx="640">
                  <c:v>92.114553000000001</c:v>
                </c:pt>
                <c:pt idx="641">
                  <c:v>92.062939999999998</c:v>
                </c:pt>
                <c:pt idx="642">
                  <c:v>91.828836999999993</c:v>
                </c:pt>
                <c:pt idx="643">
                  <c:v>91.897040000000004</c:v>
                </c:pt>
                <c:pt idx="644">
                  <c:v>92.009483000000003</c:v>
                </c:pt>
                <c:pt idx="645">
                  <c:v>92.120082999999994</c:v>
                </c:pt>
                <c:pt idx="646">
                  <c:v>92.162480000000002</c:v>
                </c:pt>
                <c:pt idx="647">
                  <c:v>92.210407000000004</c:v>
                </c:pt>
                <c:pt idx="648">
                  <c:v>92.188287000000003</c:v>
                </c:pt>
                <c:pt idx="649">
                  <c:v>92.27861</c:v>
                </c:pt>
                <c:pt idx="650">
                  <c:v>92.243587000000005</c:v>
                </c:pt>
                <c:pt idx="651">
                  <c:v>92.241743</c:v>
                </c:pt>
                <c:pt idx="652">
                  <c:v>92.442667</c:v>
                </c:pt>
                <c:pt idx="653">
                  <c:v>92.396583000000007</c:v>
                </c:pt>
                <c:pt idx="654">
                  <c:v>92.433449999999993</c:v>
                </c:pt>
                <c:pt idx="655">
                  <c:v>92.350499999999997</c:v>
                </c:pt>
                <c:pt idx="656">
                  <c:v>92.42792</c:v>
                </c:pt>
                <c:pt idx="657">
                  <c:v>92.405799999999999</c:v>
                </c:pt>
                <c:pt idx="658">
                  <c:v>92.354186999999996</c:v>
                </c:pt>
                <c:pt idx="659">
                  <c:v>92.461100000000002</c:v>
                </c:pt>
                <c:pt idx="660">
                  <c:v>92.521929999999998</c:v>
                </c:pt>
                <c:pt idx="661">
                  <c:v>92.632530000000003</c:v>
                </c:pt>
                <c:pt idx="662">
                  <c:v>92.903499999999994</c:v>
                </c:pt>
                <c:pt idx="663">
                  <c:v>93.128387000000004</c:v>
                </c:pt>
                <c:pt idx="664">
                  <c:v>93.163409999999999</c:v>
                </c:pt>
                <c:pt idx="665">
                  <c:v>93.244517000000002</c:v>
                </c:pt>
                <c:pt idx="666">
                  <c:v>93.366176999999993</c:v>
                </c:pt>
                <c:pt idx="667">
                  <c:v>93.465716999999998</c:v>
                </c:pt>
                <c:pt idx="668">
                  <c:v>93.600279999999998</c:v>
                </c:pt>
                <c:pt idx="669">
                  <c:v>93.638990000000007</c:v>
                </c:pt>
                <c:pt idx="670">
                  <c:v>93.808577</c:v>
                </c:pt>
                <c:pt idx="671">
                  <c:v>93.897057000000004</c:v>
                </c:pt>
                <c:pt idx="672">
                  <c:v>94.022402999999997</c:v>
                </c:pt>
                <c:pt idx="673">
                  <c:v>94.10351</c:v>
                </c:pt>
                <c:pt idx="674">
                  <c:v>94.204892999999998</c:v>
                </c:pt>
                <c:pt idx="675">
                  <c:v>94.326553000000004</c:v>
                </c:pt>
                <c:pt idx="676">
                  <c:v>94.346829999999997</c:v>
                </c:pt>
                <c:pt idx="677">
                  <c:v>94.560657000000006</c:v>
                </c:pt>
                <c:pt idx="678">
                  <c:v>94.643607000000003</c:v>
                </c:pt>
                <c:pt idx="679">
                  <c:v>94.783699999999996</c:v>
                </c:pt>
                <c:pt idx="680">
                  <c:v>94.885082999999995</c:v>
                </c:pt>
                <c:pt idx="681">
                  <c:v>94.986467000000005</c:v>
                </c:pt>
                <c:pt idx="682">
                  <c:v>95.049139999999994</c:v>
                </c:pt>
                <c:pt idx="683">
                  <c:v>95.122872999999998</c:v>
                </c:pt>
                <c:pt idx="684">
                  <c:v>95.148679999999999</c:v>
                </c:pt>
                <c:pt idx="685">
                  <c:v>95.261122999999998</c:v>
                </c:pt>
                <c:pt idx="686">
                  <c:v>95.294302999999999</c:v>
                </c:pt>
                <c:pt idx="687">
                  <c:v>95.303520000000006</c:v>
                </c:pt>
                <c:pt idx="688">
                  <c:v>95.301676999999998</c:v>
                </c:pt>
                <c:pt idx="689">
                  <c:v>95.406746999999996</c:v>
                </c:pt>
                <c:pt idx="690">
                  <c:v>95.419650000000004</c:v>
                </c:pt>
                <c:pt idx="691">
                  <c:v>95.46942</c:v>
                </c:pt>
                <c:pt idx="692">
                  <c:v>95.543153000000004</c:v>
                </c:pt>
                <c:pt idx="693">
                  <c:v>95.526562999999996</c:v>
                </c:pt>
                <c:pt idx="694">
                  <c:v>95.504442999999995</c:v>
                </c:pt>
                <c:pt idx="695">
                  <c:v>95.589236999999997</c:v>
                </c:pt>
                <c:pt idx="696">
                  <c:v>95.592922999999999</c:v>
                </c:pt>
                <c:pt idx="697">
                  <c:v>95.583707000000004</c:v>
                </c:pt>
                <c:pt idx="698">
                  <c:v>95.611356999999998</c:v>
                </c:pt>
                <c:pt idx="699">
                  <c:v>95.615043</c:v>
                </c:pt>
                <c:pt idx="700">
                  <c:v>95.631632999999994</c:v>
                </c:pt>
                <c:pt idx="701">
                  <c:v>95.576333000000005</c:v>
                </c:pt>
                <c:pt idx="702">
                  <c:v>95.653752999999995</c:v>
                </c:pt>
                <c:pt idx="703">
                  <c:v>95.637163000000001</c:v>
                </c:pt>
                <c:pt idx="704">
                  <c:v>95.714583000000005</c:v>
                </c:pt>
                <c:pt idx="705">
                  <c:v>95.742232999999999</c:v>
                </c:pt>
                <c:pt idx="706">
                  <c:v>95.729330000000004</c:v>
                </c:pt>
                <c:pt idx="707">
                  <c:v>95.727486999999996</c:v>
                </c:pt>
                <c:pt idx="708">
                  <c:v>95.727486999999996</c:v>
                </c:pt>
                <c:pt idx="709">
                  <c:v>95.731172999999998</c:v>
                </c:pt>
                <c:pt idx="710">
                  <c:v>95.766197000000005</c:v>
                </c:pt>
                <c:pt idx="711">
                  <c:v>95.749606999999997</c:v>
                </c:pt>
                <c:pt idx="712">
                  <c:v>95.788317000000006</c:v>
                </c:pt>
                <c:pt idx="713">
                  <c:v>95.897073000000006</c:v>
                </c:pt>
                <c:pt idx="714">
                  <c:v>95.891542999999999</c:v>
                </c:pt>
                <c:pt idx="715">
                  <c:v>95.867580000000004</c:v>
                </c:pt>
                <c:pt idx="716">
                  <c:v>95.908133000000007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'672011220 PM'!$J$2</c:f>
              <c:strCache>
                <c:ptCount val="1"/>
                <c:pt idx="0">
                  <c:v>T7</c:v>
                </c:pt>
              </c:strCache>
            </c:strRef>
          </c:tx>
          <c:marker>
            <c:symbol val="none"/>
          </c:marker>
          <c:xVal>
            <c:numRef>
              <c:f>'672011220 PM'!$B$3:$B$789</c:f>
              <c:numCache>
                <c:formatCode>h:mm:ss</c:formatCode>
                <c:ptCount val="787"/>
                <c:pt idx="0">
                  <c:v>0</c:v>
                </c:pt>
                <c:pt idx="1">
                  <c:v>9.2592592409346253E-5</c:v>
                </c:pt>
                <c:pt idx="2">
                  <c:v>1.9675926159834489E-4</c:v>
                </c:pt>
                <c:pt idx="3">
                  <c:v>3.0092592351138592E-4</c:v>
                </c:pt>
                <c:pt idx="4">
                  <c:v>4.0509259270038456E-4</c:v>
                </c:pt>
                <c:pt idx="5">
                  <c:v>4.9768518510973081E-4</c:v>
                </c:pt>
                <c:pt idx="6">
                  <c:v>6.0185185429872945E-4</c:v>
                </c:pt>
                <c:pt idx="7">
                  <c:v>7.0601851621177047E-4</c:v>
                </c:pt>
                <c:pt idx="8">
                  <c:v>8.1018518540076911E-4</c:v>
                </c:pt>
                <c:pt idx="9">
                  <c:v>9.1435185458976775E-4</c:v>
                </c:pt>
                <c:pt idx="10">
                  <c:v>1.006944446999114E-3</c:v>
                </c:pt>
                <c:pt idx="11">
                  <c:v>1.111111108912155E-3</c:v>
                </c:pt>
                <c:pt idx="12">
                  <c:v>1.2152777781011537E-3</c:v>
                </c:pt>
                <c:pt idx="13">
                  <c:v>1.3194444472901523E-3</c:v>
                </c:pt>
                <c:pt idx="14">
                  <c:v>1.4120370396994986E-3</c:v>
                </c:pt>
                <c:pt idx="15">
                  <c:v>1.5162037016125396E-3</c:v>
                </c:pt>
                <c:pt idx="16">
                  <c:v>1.6203703708015382E-3</c:v>
                </c:pt>
                <c:pt idx="17">
                  <c:v>1.7245370399905369E-3</c:v>
                </c:pt>
                <c:pt idx="18">
                  <c:v>1.8287037019035779E-3</c:v>
                </c:pt>
                <c:pt idx="19">
                  <c:v>1.9212962943129241E-3</c:v>
                </c:pt>
                <c:pt idx="20">
                  <c:v>2.0254629635019228E-3</c:v>
                </c:pt>
                <c:pt idx="21">
                  <c:v>2.1296296326909214E-3</c:v>
                </c:pt>
                <c:pt idx="22">
                  <c:v>2.2337962946039625E-3</c:v>
                </c:pt>
                <c:pt idx="23">
                  <c:v>2.3263888870133087E-3</c:v>
                </c:pt>
                <c:pt idx="24">
                  <c:v>2.4305555562023073E-3</c:v>
                </c:pt>
                <c:pt idx="25">
                  <c:v>2.534722225391306E-3</c:v>
                </c:pt>
                <c:pt idx="26">
                  <c:v>2.638888887304347E-3</c:v>
                </c:pt>
                <c:pt idx="27">
                  <c:v>2.7430555564933456E-3</c:v>
                </c:pt>
                <c:pt idx="28">
                  <c:v>2.8356481489026919E-3</c:v>
                </c:pt>
                <c:pt idx="29">
                  <c:v>2.9398148180916905E-3</c:v>
                </c:pt>
                <c:pt idx="30">
                  <c:v>3.0439814800047316E-3</c:v>
                </c:pt>
                <c:pt idx="31">
                  <c:v>3.1481481491937302E-3</c:v>
                </c:pt>
                <c:pt idx="32">
                  <c:v>3.2407407416030765E-3</c:v>
                </c:pt>
                <c:pt idx="33">
                  <c:v>3.3449074107920751E-3</c:v>
                </c:pt>
                <c:pt idx="34">
                  <c:v>3.4490740727051161E-3</c:v>
                </c:pt>
                <c:pt idx="35">
                  <c:v>3.5532407418941148E-3</c:v>
                </c:pt>
                <c:pt idx="36">
                  <c:v>3.6574074110831134E-3</c:v>
                </c:pt>
                <c:pt idx="37">
                  <c:v>3.7500000034924597E-3</c:v>
                </c:pt>
                <c:pt idx="38">
                  <c:v>3.8541666654055007E-3</c:v>
                </c:pt>
                <c:pt idx="39">
                  <c:v>3.9583333345944993E-3</c:v>
                </c:pt>
                <c:pt idx="40">
                  <c:v>4.062500003783498E-3</c:v>
                </c:pt>
                <c:pt idx="41">
                  <c:v>4.166666665696539E-3</c:v>
                </c:pt>
                <c:pt idx="42">
                  <c:v>4.2592592581058852E-3</c:v>
                </c:pt>
                <c:pt idx="43">
                  <c:v>4.3634259272948839E-3</c:v>
                </c:pt>
                <c:pt idx="44">
                  <c:v>4.4675925892079249E-3</c:v>
                </c:pt>
                <c:pt idx="45">
                  <c:v>4.5717592583969235E-3</c:v>
                </c:pt>
                <c:pt idx="46">
                  <c:v>4.6643518508062698E-3</c:v>
                </c:pt>
                <c:pt idx="47">
                  <c:v>4.7685185199952684E-3</c:v>
                </c:pt>
                <c:pt idx="48">
                  <c:v>4.8726851819083095E-3</c:v>
                </c:pt>
                <c:pt idx="49">
                  <c:v>4.9768518510973081E-3</c:v>
                </c:pt>
                <c:pt idx="50">
                  <c:v>5.0810185202863067E-3</c:v>
                </c:pt>
                <c:pt idx="51">
                  <c:v>5.173611112695653E-3</c:v>
                </c:pt>
                <c:pt idx="52">
                  <c:v>5.277777774608694E-3</c:v>
                </c:pt>
                <c:pt idx="53">
                  <c:v>5.3819444437976927E-3</c:v>
                </c:pt>
                <c:pt idx="54">
                  <c:v>5.4861111129866913E-3</c:v>
                </c:pt>
                <c:pt idx="55">
                  <c:v>5.5787037053960375E-3</c:v>
                </c:pt>
                <c:pt idx="56">
                  <c:v>5.6828703673090786E-3</c:v>
                </c:pt>
                <c:pt idx="57">
                  <c:v>5.7870370364980772E-3</c:v>
                </c:pt>
                <c:pt idx="58">
                  <c:v>5.8912037056870759E-3</c:v>
                </c:pt>
                <c:pt idx="59">
                  <c:v>5.9953703676001169E-3</c:v>
                </c:pt>
                <c:pt idx="60">
                  <c:v>6.0879629600094631E-3</c:v>
                </c:pt>
                <c:pt idx="61">
                  <c:v>6.1921296291984618E-3</c:v>
                </c:pt>
                <c:pt idx="62">
                  <c:v>6.2962962983874604E-3</c:v>
                </c:pt>
                <c:pt idx="63">
                  <c:v>6.4004629603005014E-3</c:v>
                </c:pt>
                <c:pt idx="64">
                  <c:v>6.4930555527098477E-3</c:v>
                </c:pt>
                <c:pt idx="65">
                  <c:v>6.5972222218988463E-3</c:v>
                </c:pt>
                <c:pt idx="66">
                  <c:v>6.701388891087845E-3</c:v>
                </c:pt>
                <c:pt idx="67">
                  <c:v>6.805555553000886E-3</c:v>
                </c:pt>
                <c:pt idx="68">
                  <c:v>6.9097222221898846E-3</c:v>
                </c:pt>
                <c:pt idx="69">
                  <c:v>7.0023148145992309E-3</c:v>
                </c:pt>
                <c:pt idx="70">
                  <c:v>7.1064814837882295E-3</c:v>
                </c:pt>
                <c:pt idx="71">
                  <c:v>7.2106481457012706E-3</c:v>
                </c:pt>
                <c:pt idx="72">
                  <c:v>7.3148148148902692E-3</c:v>
                </c:pt>
                <c:pt idx="73">
                  <c:v>7.4074074072996154E-3</c:v>
                </c:pt>
                <c:pt idx="74">
                  <c:v>7.5115740764886141E-3</c:v>
                </c:pt>
                <c:pt idx="75">
                  <c:v>7.6157407384016551E-3</c:v>
                </c:pt>
                <c:pt idx="76">
                  <c:v>7.7199074075906537E-3</c:v>
                </c:pt>
                <c:pt idx="77">
                  <c:v>7.8240740767796524E-3</c:v>
                </c:pt>
                <c:pt idx="78">
                  <c:v>7.9166666691889986E-3</c:v>
                </c:pt>
                <c:pt idx="79">
                  <c:v>8.0208333311020397E-3</c:v>
                </c:pt>
                <c:pt idx="80">
                  <c:v>8.1250000002910383E-3</c:v>
                </c:pt>
                <c:pt idx="81">
                  <c:v>8.2291666694800369E-3</c:v>
                </c:pt>
                <c:pt idx="82">
                  <c:v>8.3217592618893832E-3</c:v>
                </c:pt>
                <c:pt idx="83">
                  <c:v>8.4259259238024242E-3</c:v>
                </c:pt>
                <c:pt idx="84">
                  <c:v>8.5300925929914229E-3</c:v>
                </c:pt>
                <c:pt idx="85">
                  <c:v>8.6342592621804215E-3</c:v>
                </c:pt>
                <c:pt idx="86">
                  <c:v>8.7384259240934625E-3</c:v>
                </c:pt>
                <c:pt idx="87">
                  <c:v>8.8310185165028088E-3</c:v>
                </c:pt>
                <c:pt idx="88">
                  <c:v>8.9351851856918074E-3</c:v>
                </c:pt>
                <c:pt idx="89">
                  <c:v>9.0393518548808061E-3</c:v>
                </c:pt>
                <c:pt idx="90">
                  <c:v>9.1435185167938471E-3</c:v>
                </c:pt>
                <c:pt idx="91">
                  <c:v>9.2361111092031933E-3</c:v>
                </c:pt>
                <c:pt idx="92">
                  <c:v>9.340277778392192E-3</c:v>
                </c:pt>
                <c:pt idx="93">
                  <c:v>9.4444444475811906E-3</c:v>
                </c:pt>
                <c:pt idx="94">
                  <c:v>9.5486111094942316E-3</c:v>
                </c:pt>
                <c:pt idx="95">
                  <c:v>9.6527777786832303E-3</c:v>
                </c:pt>
                <c:pt idx="96">
                  <c:v>9.7453703710925765E-3</c:v>
                </c:pt>
                <c:pt idx="97">
                  <c:v>9.8495370402815752E-3</c:v>
                </c:pt>
                <c:pt idx="98">
                  <c:v>9.9537037021946162E-3</c:v>
                </c:pt>
                <c:pt idx="99">
                  <c:v>1.0057870371383615E-2</c:v>
                </c:pt>
                <c:pt idx="100">
                  <c:v>1.0150462963792961E-2</c:v>
                </c:pt>
                <c:pt idx="101">
                  <c:v>1.025462963298196E-2</c:v>
                </c:pt>
                <c:pt idx="102">
                  <c:v>1.0358796294895001E-2</c:v>
                </c:pt>
                <c:pt idx="103">
                  <c:v>1.0462962964083999E-2</c:v>
                </c:pt>
                <c:pt idx="104">
                  <c:v>1.0567129633272998E-2</c:v>
                </c:pt>
                <c:pt idx="105">
                  <c:v>1.0659722225682344E-2</c:v>
                </c:pt>
                <c:pt idx="106">
                  <c:v>1.0763888887595385E-2</c:v>
                </c:pt>
                <c:pt idx="107">
                  <c:v>1.0868055556784384E-2</c:v>
                </c:pt>
                <c:pt idx="108">
                  <c:v>1.0972222225973383E-2</c:v>
                </c:pt>
                <c:pt idx="109">
                  <c:v>1.1064814818382729E-2</c:v>
                </c:pt>
                <c:pt idx="110">
                  <c:v>1.116898148029577E-2</c:v>
                </c:pt>
                <c:pt idx="111">
                  <c:v>1.1273148149484769E-2</c:v>
                </c:pt>
                <c:pt idx="112">
                  <c:v>1.137731481139781E-2</c:v>
                </c:pt>
                <c:pt idx="113">
                  <c:v>1.1481481480586808E-2</c:v>
                </c:pt>
                <c:pt idx="114">
                  <c:v>1.1574074072996154E-2</c:v>
                </c:pt>
                <c:pt idx="115">
                  <c:v>1.1678240742185153E-2</c:v>
                </c:pt>
                <c:pt idx="116">
                  <c:v>1.1782407404098194E-2</c:v>
                </c:pt>
                <c:pt idx="117">
                  <c:v>1.1886574073287193E-2</c:v>
                </c:pt>
                <c:pt idx="118">
                  <c:v>1.1979166665696539E-2</c:v>
                </c:pt>
                <c:pt idx="119">
                  <c:v>1.2083333334885538E-2</c:v>
                </c:pt>
                <c:pt idx="120">
                  <c:v>1.2187499996798579E-2</c:v>
                </c:pt>
                <c:pt idx="121">
                  <c:v>1.2291666665987577E-2</c:v>
                </c:pt>
                <c:pt idx="122">
                  <c:v>1.2395833335176576E-2</c:v>
                </c:pt>
                <c:pt idx="123">
                  <c:v>1.2488425927585922E-2</c:v>
                </c:pt>
                <c:pt idx="124">
                  <c:v>1.2592592589498963E-2</c:v>
                </c:pt>
                <c:pt idx="125">
                  <c:v>1.2696759258687962E-2</c:v>
                </c:pt>
                <c:pt idx="126">
                  <c:v>1.280092592787696E-2</c:v>
                </c:pt>
                <c:pt idx="127">
                  <c:v>1.2905092589790002E-2</c:v>
                </c:pt>
                <c:pt idx="128">
                  <c:v>1.2997685182199348E-2</c:v>
                </c:pt>
                <c:pt idx="129">
                  <c:v>1.3101851851388346E-2</c:v>
                </c:pt>
                <c:pt idx="130">
                  <c:v>1.3206018520577345E-2</c:v>
                </c:pt>
                <c:pt idx="131">
                  <c:v>1.3310185182490386E-2</c:v>
                </c:pt>
                <c:pt idx="132">
                  <c:v>1.3402777774899732E-2</c:v>
                </c:pt>
                <c:pt idx="133">
                  <c:v>1.3506944444088731E-2</c:v>
                </c:pt>
                <c:pt idx="134">
                  <c:v>1.361111111327773E-2</c:v>
                </c:pt>
                <c:pt idx="135">
                  <c:v>1.3715277775190771E-2</c:v>
                </c:pt>
                <c:pt idx="136">
                  <c:v>1.3819444444379769E-2</c:v>
                </c:pt>
                <c:pt idx="137">
                  <c:v>1.3912037036789116E-2</c:v>
                </c:pt>
                <c:pt idx="138">
                  <c:v>1.4016203705978114E-2</c:v>
                </c:pt>
                <c:pt idx="139">
                  <c:v>1.4120370367891155E-2</c:v>
                </c:pt>
                <c:pt idx="140">
                  <c:v>1.4224537037080154E-2</c:v>
                </c:pt>
                <c:pt idx="141">
                  <c:v>1.43171296294895E-2</c:v>
                </c:pt>
                <c:pt idx="142">
                  <c:v>1.4421296298678499E-2</c:v>
                </c:pt>
                <c:pt idx="143">
                  <c:v>1.452546296059154E-2</c:v>
                </c:pt>
                <c:pt idx="144">
                  <c:v>1.4629629629780538E-2</c:v>
                </c:pt>
                <c:pt idx="145">
                  <c:v>1.4733796298969537E-2</c:v>
                </c:pt>
                <c:pt idx="146">
                  <c:v>1.4826388891378883E-2</c:v>
                </c:pt>
                <c:pt idx="147">
                  <c:v>1.4930555553291924E-2</c:v>
                </c:pt>
                <c:pt idx="148">
                  <c:v>1.5034722222480923E-2</c:v>
                </c:pt>
                <c:pt idx="149">
                  <c:v>1.5138888891669922E-2</c:v>
                </c:pt>
                <c:pt idx="150">
                  <c:v>1.5231481484079268E-2</c:v>
                </c:pt>
                <c:pt idx="151">
                  <c:v>1.5335648145992309E-2</c:v>
                </c:pt>
                <c:pt idx="152">
                  <c:v>1.5439814815181307E-2</c:v>
                </c:pt>
                <c:pt idx="153">
                  <c:v>1.5543981484370306E-2</c:v>
                </c:pt>
                <c:pt idx="154">
                  <c:v>1.5648148146283347E-2</c:v>
                </c:pt>
                <c:pt idx="155">
                  <c:v>1.5740740738692693E-2</c:v>
                </c:pt>
                <c:pt idx="156">
                  <c:v>1.5844907407881692E-2</c:v>
                </c:pt>
                <c:pt idx="157">
                  <c:v>1.5949074077070691E-2</c:v>
                </c:pt>
                <c:pt idx="158">
                  <c:v>1.6053240738983732E-2</c:v>
                </c:pt>
                <c:pt idx="159">
                  <c:v>1.6145833331393078E-2</c:v>
                </c:pt>
                <c:pt idx="160">
                  <c:v>1.6250000000582077E-2</c:v>
                </c:pt>
                <c:pt idx="161">
                  <c:v>1.6354166669771075E-2</c:v>
                </c:pt>
                <c:pt idx="162">
                  <c:v>1.6458333331684116E-2</c:v>
                </c:pt>
                <c:pt idx="163">
                  <c:v>1.6562500000873115E-2</c:v>
                </c:pt>
                <c:pt idx="164">
                  <c:v>1.6655092593282461E-2</c:v>
                </c:pt>
                <c:pt idx="165">
                  <c:v>1.675925926247146E-2</c:v>
                </c:pt>
                <c:pt idx="166">
                  <c:v>1.6863425924384501E-2</c:v>
                </c:pt>
                <c:pt idx="167">
                  <c:v>1.6967592593573499E-2</c:v>
                </c:pt>
                <c:pt idx="168">
                  <c:v>1.7060185185982846E-2</c:v>
                </c:pt>
                <c:pt idx="169">
                  <c:v>1.7164351855171844E-2</c:v>
                </c:pt>
                <c:pt idx="170">
                  <c:v>1.7268518517084885E-2</c:v>
                </c:pt>
                <c:pt idx="171">
                  <c:v>1.7372685186273884E-2</c:v>
                </c:pt>
                <c:pt idx="172">
                  <c:v>1.7476851855462883E-2</c:v>
                </c:pt>
                <c:pt idx="173">
                  <c:v>1.7569444447872229E-2</c:v>
                </c:pt>
                <c:pt idx="174">
                  <c:v>1.767361110978527E-2</c:v>
                </c:pt>
                <c:pt idx="175">
                  <c:v>1.7777777778974269E-2</c:v>
                </c:pt>
                <c:pt idx="176">
                  <c:v>1.7881944448163267E-2</c:v>
                </c:pt>
                <c:pt idx="177">
                  <c:v>1.7974537040572613E-2</c:v>
                </c:pt>
                <c:pt idx="178">
                  <c:v>1.8078703702485655E-2</c:v>
                </c:pt>
                <c:pt idx="179">
                  <c:v>1.8182870371674653E-2</c:v>
                </c:pt>
                <c:pt idx="180">
                  <c:v>1.8287037033587694E-2</c:v>
                </c:pt>
                <c:pt idx="181">
                  <c:v>1.8391203702776693E-2</c:v>
                </c:pt>
                <c:pt idx="182">
                  <c:v>1.8483796295186039E-2</c:v>
                </c:pt>
                <c:pt idx="183">
                  <c:v>1.8587962964375038E-2</c:v>
                </c:pt>
                <c:pt idx="184">
                  <c:v>1.8692129626288079E-2</c:v>
                </c:pt>
                <c:pt idx="185">
                  <c:v>1.8796296295477077E-2</c:v>
                </c:pt>
                <c:pt idx="186">
                  <c:v>1.8888888887886424E-2</c:v>
                </c:pt>
                <c:pt idx="187">
                  <c:v>1.8993055557075422E-2</c:v>
                </c:pt>
                <c:pt idx="188">
                  <c:v>1.9097222218988463E-2</c:v>
                </c:pt>
                <c:pt idx="189">
                  <c:v>1.9201388888177462E-2</c:v>
                </c:pt>
                <c:pt idx="190">
                  <c:v>1.9305555557366461E-2</c:v>
                </c:pt>
                <c:pt idx="191">
                  <c:v>1.9398148149775807E-2</c:v>
                </c:pt>
                <c:pt idx="192">
                  <c:v>1.9502314811688848E-2</c:v>
                </c:pt>
                <c:pt idx="193">
                  <c:v>1.9606481480877846E-2</c:v>
                </c:pt>
                <c:pt idx="194">
                  <c:v>1.9710648150066845E-2</c:v>
                </c:pt>
                <c:pt idx="195">
                  <c:v>1.9803240742476191E-2</c:v>
                </c:pt>
                <c:pt idx="196">
                  <c:v>1.9907407404389232E-2</c:v>
                </c:pt>
                <c:pt idx="197">
                  <c:v>2.0011574073578231E-2</c:v>
                </c:pt>
                <c:pt idx="198">
                  <c:v>2.011574074276723E-2</c:v>
                </c:pt>
                <c:pt idx="199">
                  <c:v>2.0219907404680271E-2</c:v>
                </c:pt>
                <c:pt idx="200">
                  <c:v>2.0312499997089617E-2</c:v>
                </c:pt>
                <c:pt idx="201">
                  <c:v>2.0416666666278616E-2</c:v>
                </c:pt>
                <c:pt idx="202">
                  <c:v>2.0520833335467614E-2</c:v>
                </c:pt>
                <c:pt idx="203">
                  <c:v>2.0624999997380655E-2</c:v>
                </c:pt>
                <c:pt idx="204">
                  <c:v>2.0717592589790002E-2</c:v>
                </c:pt>
                <c:pt idx="205">
                  <c:v>2.0821759258979E-2</c:v>
                </c:pt>
                <c:pt idx="206">
                  <c:v>2.0925925928167999E-2</c:v>
                </c:pt>
                <c:pt idx="207">
                  <c:v>2.103009259008104E-2</c:v>
                </c:pt>
                <c:pt idx="208">
                  <c:v>2.1134259259270038E-2</c:v>
                </c:pt>
                <c:pt idx="209">
                  <c:v>2.1226851851679385E-2</c:v>
                </c:pt>
                <c:pt idx="210">
                  <c:v>2.1331018520868383E-2</c:v>
                </c:pt>
                <c:pt idx="211">
                  <c:v>2.1435185182781424E-2</c:v>
                </c:pt>
                <c:pt idx="212">
                  <c:v>2.1539351851970423E-2</c:v>
                </c:pt>
                <c:pt idx="213">
                  <c:v>2.1631944444379769E-2</c:v>
                </c:pt>
                <c:pt idx="214">
                  <c:v>2.1736111113568768E-2</c:v>
                </c:pt>
                <c:pt idx="215">
                  <c:v>2.1840277775481809E-2</c:v>
                </c:pt>
                <c:pt idx="216">
                  <c:v>2.1944444444670808E-2</c:v>
                </c:pt>
                <c:pt idx="217">
                  <c:v>2.2048611113859806E-2</c:v>
                </c:pt>
                <c:pt idx="218">
                  <c:v>2.2141203706269152E-2</c:v>
                </c:pt>
                <c:pt idx="219">
                  <c:v>2.2245370368182193E-2</c:v>
                </c:pt>
                <c:pt idx="220">
                  <c:v>2.2349537037371192E-2</c:v>
                </c:pt>
                <c:pt idx="221">
                  <c:v>2.2453703706560191E-2</c:v>
                </c:pt>
                <c:pt idx="222">
                  <c:v>2.2546296298969537E-2</c:v>
                </c:pt>
                <c:pt idx="223">
                  <c:v>2.2650462960882578E-2</c:v>
                </c:pt>
                <c:pt idx="224">
                  <c:v>2.2754629630071577E-2</c:v>
                </c:pt>
                <c:pt idx="225">
                  <c:v>2.2858796299260575E-2</c:v>
                </c:pt>
                <c:pt idx="226">
                  <c:v>2.2962962961173616E-2</c:v>
                </c:pt>
                <c:pt idx="227">
                  <c:v>2.3055555553582963E-2</c:v>
                </c:pt>
                <c:pt idx="228">
                  <c:v>2.3159722222771961E-2</c:v>
                </c:pt>
                <c:pt idx="229">
                  <c:v>2.326388889196096E-2</c:v>
                </c:pt>
                <c:pt idx="230">
                  <c:v>2.3368055553874001E-2</c:v>
                </c:pt>
                <c:pt idx="231">
                  <c:v>2.3472222223063E-2</c:v>
                </c:pt>
                <c:pt idx="232">
                  <c:v>2.3564814815472346E-2</c:v>
                </c:pt>
                <c:pt idx="233">
                  <c:v>2.3668981484661344E-2</c:v>
                </c:pt>
                <c:pt idx="234">
                  <c:v>2.3773148146574385E-2</c:v>
                </c:pt>
                <c:pt idx="235">
                  <c:v>2.3877314815763384E-2</c:v>
                </c:pt>
                <c:pt idx="236">
                  <c:v>2.396990740817273E-2</c:v>
                </c:pt>
                <c:pt idx="237">
                  <c:v>2.4074074077361729E-2</c:v>
                </c:pt>
                <c:pt idx="238">
                  <c:v>2.417824073927477E-2</c:v>
                </c:pt>
                <c:pt idx="239">
                  <c:v>2.4282407408463769E-2</c:v>
                </c:pt>
                <c:pt idx="240">
                  <c:v>2.4386574077652767E-2</c:v>
                </c:pt>
                <c:pt idx="241">
                  <c:v>2.4479166670062114E-2</c:v>
                </c:pt>
                <c:pt idx="242">
                  <c:v>2.4583333331975155E-2</c:v>
                </c:pt>
                <c:pt idx="243">
                  <c:v>2.4687500001164153E-2</c:v>
                </c:pt>
                <c:pt idx="244">
                  <c:v>2.4791666670353152E-2</c:v>
                </c:pt>
                <c:pt idx="245">
                  <c:v>2.4884259262762498E-2</c:v>
                </c:pt>
                <c:pt idx="246">
                  <c:v>2.4988425924675539E-2</c:v>
                </c:pt>
                <c:pt idx="247">
                  <c:v>2.5092592593864538E-2</c:v>
                </c:pt>
                <c:pt idx="248">
                  <c:v>2.5196759263053536E-2</c:v>
                </c:pt>
                <c:pt idx="249">
                  <c:v>2.5300925924966577E-2</c:v>
                </c:pt>
                <c:pt idx="250">
                  <c:v>2.5393518517375924E-2</c:v>
                </c:pt>
                <c:pt idx="251">
                  <c:v>2.5497685186564922E-2</c:v>
                </c:pt>
                <c:pt idx="252">
                  <c:v>2.5601851848477963E-2</c:v>
                </c:pt>
                <c:pt idx="253">
                  <c:v>2.5706018517666962E-2</c:v>
                </c:pt>
                <c:pt idx="254">
                  <c:v>2.5798611110076308E-2</c:v>
                </c:pt>
                <c:pt idx="255">
                  <c:v>2.5902777779265307E-2</c:v>
                </c:pt>
                <c:pt idx="256">
                  <c:v>2.6006944441178348E-2</c:v>
                </c:pt>
                <c:pt idx="257">
                  <c:v>2.6111111110367347E-2</c:v>
                </c:pt>
                <c:pt idx="258">
                  <c:v>2.6215277779556345E-2</c:v>
                </c:pt>
                <c:pt idx="259">
                  <c:v>2.6307870371965691E-2</c:v>
                </c:pt>
                <c:pt idx="260">
                  <c:v>2.6412037033878732E-2</c:v>
                </c:pt>
                <c:pt idx="261">
                  <c:v>2.6516203703067731E-2</c:v>
                </c:pt>
                <c:pt idx="262">
                  <c:v>2.662037037225673E-2</c:v>
                </c:pt>
                <c:pt idx="263">
                  <c:v>2.6712962964666076E-2</c:v>
                </c:pt>
                <c:pt idx="264">
                  <c:v>2.6817129626579117E-2</c:v>
                </c:pt>
                <c:pt idx="265">
                  <c:v>2.6921296295768116E-2</c:v>
                </c:pt>
                <c:pt idx="266">
                  <c:v>2.7025462964957114E-2</c:v>
                </c:pt>
                <c:pt idx="267">
                  <c:v>2.7129629626870155E-2</c:v>
                </c:pt>
                <c:pt idx="268">
                  <c:v>2.7222222219279502E-2</c:v>
                </c:pt>
                <c:pt idx="269">
                  <c:v>2.73263888884685E-2</c:v>
                </c:pt>
                <c:pt idx="270">
                  <c:v>2.7430555557657499E-2</c:v>
                </c:pt>
                <c:pt idx="271">
                  <c:v>2.753472221957054E-2</c:v>
                </c:pt>
                <c:pt idx="272">
                  <c:v>2.7627314811979886E-2</c:v>
                </c:pt>
                <c:pt idx="273">
                  <c:v>2.7731481481168885E-2</c:v>
                </c:pt>
                <c:pt idx="274">
                  <c:v>2.7835648150357883E-2</c:v>
                </c:pt>
                <c:pt idx="275">
                  <c:v>2.7939814812270924E-2</c:v>
                </c:pt>
                <c:pt idx="276">
                  <c:v>2.8043981481459923E-2</c:v>
                </c:pt>
                <c:pt idx="277">
                  <c:v>2.8136574073869269E-2</c:v>
                </c:pt>
                <c:pt idx="278">
                  <c:v>2.8240740743058268E-2</c:v>
                </c:pt>
                <c:pt idx="279">
                  <c:v>2.8344907404971309E-2</c:v>
                </c:pt>
                <c:pt idx="280">
                  <c:v>2.8449074074160308E-2</c:v>
                </c:pt>
                <c:pt idx="281">
                  <c:v>2.8541666666569654E-2</c:v>
                </c:pt>
                <c:pt idx="282">
                  <c:v>2.8645833335758653E-2</c:v>
                </c:pt>
                <c:pt idx="283">
                  <c:v>2.8749999997671694E-2</c:v>
                </c:pt>
                <c:pt idx="284">
                  <c:v>2.8854166666860692E-2</c:v>
                </c:pt>
                <c:pt idx="285">
                  <c:v>2.8958333336049691E-2</c:v>
                </c:pt>
                <c:pt idx="286">
                  <c:v>2.9050925928459037E-2</c:v>
                </c:pt>
                <c:pt idx="287">
                  <c:v>2.9155092590372078E-2</c:v>
                </c:pt>
                <c:pt idx="288">
                  <c:v>2.9259259259561077E-2</c:v>
                </c:pt>
                <c:pt idx="289">
                  <c:v>2.9363425928750075E-2</c:v>
                </c:pt>
                <c:pt idx="290">
                  <c:v>2.9456018521159422E-2</c:v>
                </c:pt>
                <c:pt idx="291">
                  <c:v>2.9560185183072463E-2</c:v>
                </c:pt>
                <c:pt idx="292">
                  <c:v>2.9664351852261461E-2</c:v>
                </c:pt>
                <c:pt idx="293">
                  <c:v>2.976851852145046E-2</c:v>
                </c:pt>
                <c:pt idx="294">
                  <c:v>2.9872685183363501E-2</c:v>
                </c:pt>
                <c:pt idx="295">
                  <c:v>2.9965277775772847E-2</c:v>
                </c:pt>
                <c:pt idx="296">
                  <c:v>3.0069444444961846E-2</c:v>
                </c:pt>
                <c:pt idx="297">
                  <c:v>3.0173611114150845E-2</c:v>
                </c:pt>
                <c:pt idx="298">
                  <c:v>3.0277777776063886E-2</c:v>
                </c:pt>
                <c:pt idx="299">
                  <c:v>3.0370370368473232E-2</c:v>
                </c:pt>
                <c:pt idx="300">
                  <c:v>3.047453703766223E-2</c:v>
                </c:pt>
                <c:pt idx="301">
                  <c:v>3.0578703706851229E-2</c:v>
                </c:pt>
                <c:pt idx="302">
                  <c:v>3.068287036876427E-2</c:v>
                </c:pt>
                <c:pt idx="303">
                  <c:v>3.0787037037953269E-2</c:v>
                </c:pt>
                <c:pt idx="304">
                  <c:v>3.0879629630362615E-2</c:v>
                </c:pt>
                <c:pt idx="305">
                  <c:v>3.0983796299551614E-2</c:v>
                </c:pt>
                <c:pt idx="306">
                  <c:v>3.1087962961464655E-2</c:v>
                </c:pt>
                <c:pt idx="307">
                  <c:v>3.1192129630653653E-2</c:v>
                </c:pt>
                <c:pt idx="308">
                  <c:v>3.1284722223063E-2</c:v>
                </c:pt>
                <c:pt idx="309">
                  <c:v>3.1388888892251998E-2</c:v>
                </c:pt>
                <c:pt idx="310">
                  <c:v>3.1493055554165039E-2</c:v>
                </c:pt>
                <c:pt idx="311">
                  <c:v>3.1597222223354038E-2</c:v>
                </c:pt>
                <c:pt idx="312">
                  <c:v>3.1701388892543036E-2</c:v>
                </c:pt>
                <c:pt idx="313">
                  <c:v>3.1793981484952383E-2</c:v>
                </c:pt>
                <c:pt idx="314">
                  <c:v>3.1898148146865424E-2</c:v>
                </c:pt>
                <c:pt idx="315">
                  <c:v>3.2002314816054422E-2</c:v>
                </c:pt>
                <c:pt idx="316">
                  <c:v>3.2106481485243421E-2</c:v>
                </c:pt>
                <c:pt idx="317">
                  <c:v>3.2199074077652767E-2</c:v>
                </c:pt>
                <c:pt idx="318">
                  <c:v>3.2303240739565808E-2</c:v>
                </c:pt>
                <c:pt idx="319">
                  <c:v>3.2407407408754807E-2</c:v>
                </c:pt>
                <c:pt idx="320">
                  <c:v>3.2511574070667848E-2</c:v>
                </c:pt>
                <c:pt idx="321">
                  <c:v>3.2615740739856847E-2</c:v>
                </c:pt>
                <c:pt idx="322">
                  <c:v>3.2708333332266193E-2</c:v>
                </c:pt>
                <c:pt idx="323">
                  <c:v>3.2812500001455192E-2</c:v>
                </c:pt>
                <c:pt idx="324">
                  <c:v>3.2916666663368233E-2</c:v>
                </c:pt>
                <c:pt idx="325">
                  <c:v>3.3020833332557231E-2</c:v>
                </c:pt>
                <c:pt idx="326">
                  <c:v>3.3113425924966577E-2</c:v>
                </c:pt>
                <c:pt idx="327">
                  <c:v>3.3217592594155576E-2</c:v>
                </c:pt>
                <c:pt idx="328">
                  <c:v>3.3321759256068617E-2</c:v>
                </c:pt>
                <c:pt idx="329">
                  <c:v>3.3425925925257616E-2</c:v>
                </c:pt>
                <c:pt idx="330">
                  <c:v>3.3530092594446614E-2</c:v>
                </c:pt>
                <c:pt idx="331">
                  <c:v>3.3622685186855961E-2</c:v>
                </c:pt>
                <c:pt idx="332">
                  <c:v>3.3726851848769002E-2</c:v>
                </c:pt>
                <c:pt idx="333">
                  <c:v>3.3831018517958E-2</c:v>
                </c:pt>
                <c:pt idx="334">
                  <c:v>3.3935185187146999E-2</c:v>
                </c:pt>
                <c:pt idx="335">
                  <c:v>3.403935184906004E-2</c:v>
                </c:pt>
                <c:pt idx="336">
                  <c:v>3.4131944441469386E-2</c:v>
                </c:pt>
                <c:pt idx="337">
                  <c:v>3.4236111110658385E-2</c:v>
                </c:pt>
                <c:pt idx="338">
                  <c:v>3.4340277779847383E-2</c:v>
                </c:pt>
                <c:pt idx="339">
                  <c:v>3.4444444441760425E-2</c:v>
                </c:pt>
                <c:pt idx="340">
                  <c:v>3.4537037034169771E-2</c:v>
                </c:pt>
                <c:pt idx="341">
                  <c:v>3.4641203703358769E-2</c:v>
                </c:pt>
                <c:pt idx="342">
                  <c:v>3.4745370372547768E-2</c:v>
                </c:pt>
                <c:pt idx="343">
                  <c:v>3.4849537034460809E-2</c:v>
                </c:pt>
                <c:pt idx="344">
                  <c:v>3.4953703703649808E-2</c:v>
                </c:pt>
                <c:pt idx="345">
                  <c:v>3.5046296296059154E-2</c:v>
                </c:pt>
                <c:pt idx="346">
                  <c:v>3.5150462965248153E-2</c:v>
                </c:pt>
                <c:pt idx="347">
                  <c:v>3.5254629627161194E-2</c:v>
                </c:pt>
                <c:pt idx="348">
                  <c:v>3.5358796296350192E-2</c:v>
                </c:pt>
                <c:pt idx="349">
                  <c:v>3.5451388888759539E-2</c:v>
                </c:pt>
                <c:pt idx="350">
                  <c:v>3.5555555557948537E-2</c:v>
                </c:pt>
                <c:pt idx="351">
                  <c:v>3.5659722219861578E-2</c:v>
                </c:pt>
                <c:pt idx="352">
                  <c:v>3.5763888889050577E-2</c:v>
                </c:pt>
                <c:pt idx="353">
                  <c:v>3.5868055558239575E-2</c:v>
                </c:pt>
                <c:pt idx="354">
                  <c:v>3.5960648150648922E-2</c:v>
                </c:pt>
                <c:pt idx="355">
                  <c:v>3.6064814812561963E-2</c:v>
                </c:pt>
                <c:pt idx="356">
                  <c:v>3.6168981481750961E-2</c:v>
                </c:pt>
                <c:pt idx="357">
                  <c:v>3.627314815093996E-2</c:v>
                </c:pt>
                <c:pt idx="358">
                  <c:v>3.6365740743349306E-2</c:v>
                </c:pt>
                <c:pt idx="359">
                  <c:v>3.6469907405262347E-2</c:v>
                </c:pt>
                <c:pt idx="360">
                  <c:v>3.6574074074451346E-2</c:v>
                </c:pt>
                <c:pt idx="361">
                  <c:v>3.6678240743640345E-2</c:v>
                </c:pt>
                <c:pt idx="362">
                  <c:v>3.6782407405553386E-2</c:v>
                </c:pt>
                <c:pt idx="363">
                  <c:v>3.6874999997962732E-2</c:v>
                </c:pt>
                <c:pt idx="364">
                  <c:v>3.6979166667151731E-2</c:v>
                </c:pt>
                <c:pt idx="365">
                  <c:v>3.7083333336340729E-2</c:v>
                </c:pt>
                <c:pt idx="366">
                  <c:v>3.718749999825377E-2</c:v>
                </c:pt>
                <c:pt idx="367">
                  <c:v>3.7280092590663116E-2</c:v>
                </c:pt>
                <c:pt idx="368">
                  <c:v>3.7384259259852115E-2</c:v>
                </c:pt>
                <c:pt idx="369">
                  <c:v>3.7488425929041114E-2</c:v>
                </c:pt>
                <c:pt idx="370">
                  <c:v>3.7592592590954155E-2</c:v>
                </c:pt>
                <c:pt idx="371">
                  <c:v>3.7696759260143153E-2</c:v>
                </c:pt>
                <c:pt idx="372">
                  <c:v>3.77893518525525E-2</c:v>
                </c:pt>
                <c:pt idx="373">
                  <c:v>3.7893518521741498E-2</c:v>
                </c:pt>
                <c:pt idx="374">
                  <c:v>3.7997685183654539E-2</c:v>
                </c:pt>
                <c:pt idx="375">
                  <c:v>3.8101851852843538E-2</c:v>
                </c:pt>
                <c:pt idx="376">
                  <c:v>3.8194444445252884E-2</c:v>
                </c:pt>
                <c:pt idx="377">
                  <c:v>3.8298611114441883E-2</c:v>
                </c:pt>
                <c:pt idx="378">
                  <c:v>3.8402777776354924E-2</c:v>
                </c:pt>
                <c:pt idx="379">
                  <c:v>3.8506944445543922E-2</c:v>
                </c:pt>
                <c:pt idx="380">
                  <c:v>3.8611111114732921E-2</c:v>
                </c:pt>
                <c:pt idx="381">
                  <c:v>3.8703703707142267E-2</c:v>
                </c:pt>
                <c:pt idx="382">
                  <c:v>3.8807870369055308E-2</c:v>
                </c:pt>
                <c:pt idx="383">
                  <c:v>3.8912037038244307E-2</c:v>
                </c:pt>
                <c:pt idx="384">
                  <c:v>3.9016203707433306E-2</c:v>
                </c:pt>
                <c:pt idx="385">
                  <c:v>3.9108796299842652E-2</c:v>
                </c:pt>
                <c:pt idx="386">
                  <c:v>3.9212962961755693E-2</c:v>
                </c:pt>
                <c:pt idx="387">
                  <c:v>3.9317129630944692E-2</c:v>
                </c:pt>
                <c:pt idx="388">
                  <c:v>3.9421296292857733E-2</c:v>
                </c:pt>
                <c:pt idx="389">
                  <c:v>3.9525462962046731E-2</c:v>
                </c:pt>
                <c:pt idx="390">
                  <c:v>3.9618055554456078E-2</c:v>
                </c:pt>
                <c:pt idx="391">
                  <c:v>3.9722222223645076E-2</c:v>
                </c:pt>
                <c:pt idx="392">
                  <c:v>3.9826388885558117E-2</c:v>
                </c:pt>
                <c:pt idx="393">
                  <c:v>3.9930555554747116E-2</c:v>
                </c:pt>
                <c:pt idx="394">
                  <c:v>4.0023148147156462E-2</c:v>
                </c:pt>
                <c:pt idx="395">
                  <c:v>4.0127314816345461E-2</c:v>
                </c:pt>
                <c:pt idx="396">
                  <c:v>4.0231481478258502E-2</c:v>
                </c:pt>
                <c:pt idx="397">
                  <c:v>4.03356481474475E-2</c:v>
                </c:pt>
                <c:pt idx="398">
                  <c:v>4.0439814816636499E-2</c:v>
                </c:pt>
                <c:pt idx="399">
                  <c:v>4.0532407409045845E-2</c:v>
                </c:pt>
                <c:pt idx="400">
                  <c:v>4.0636574070958886E-2</c:v>
                </c:pt>
                <c:pt idx="401">
                  <c:v>4.0740740740147885E-2</c:v>
                </c:pt>
                <c:pt idx="402">
                  <c:v>4.0844907409336884E-2</c:v>
                </c:pt>
                <c:pt idx="403">
                  <c:v>4.093750000174623E-2</c:v>
                </c:pt>
                <c:pt idx="404">
                  <c:v>4.1041666663659271E-2</c:v>
                </c:pt>
                <c:pt idx="405">
                  <c:v>4.1145833332848269E-2</c:v>
                </c:pt>
                <c:pt idx="406">
                  <c:v>4.1250000002037268E-2</c:v>
                </c:pt>
                <c:pt idx="407">
                  <c:v>4.1354166663950309E-2</c:v>
                </c:pt>
                <c:pt idx="408">
                  <c:v>4.1446759256359655E-2</c:v>
                </c:pt>
                <c:pt idx="409">
                  <c:v>4.1550925925548654E-2</c:v>
                </c:pt>
                <c:pt idx="410">
                  <c:v>4.1655092594737653E-2</c:v>
                </c:pt>
                <c:pt idx="411">
                  <c:v>4.1759259256650694E-2</c:v>
                </c:pt>
                <c:pt idx="412">
                  <c:v>4.185185184906004E-2</c:v>
                </c:pt>
                <c:pt idx="413">
                  <c:v>4.1956018518249039E-2</c:v>
                </c:pt>
                <c:pt idx="414">
                  <c:v>4.2060185187438037E-2</c:v>
                </c:pt>
                <c:pt idx="415">
                  <c:v>4.2164351849351078E-2</c:v>
                </c:pt>
                <c:pt idx="416">
                  <c:v>4.2268518518540077E-2</c:v>
                </c:pt>
                <c:pt idx="417">
                  <c:v>4.2361111110949423E-2</c:v>
                </c:pt>
                <c:pt idx="418">
                  <c:v>4.2465277780138422E-2</c:v>
                </c:pt>
                <c:pt idx="419">
                  <c:v>4.2569444442051463E-2</c:v>
                </c:pt>
                <c:pt idx="420">
                  <c:v>4.2673611111240461E-2</c:v>
                </c:pt>
                <c:pt idx="421">
                  <c:v>4.2766203703649808E-2</c:v>
                </c:pt>
                <c:pt idx="422">
                  <c:v>4.2870370372838806E-2</c:v>
                </c:pt>
                <c:pt idx="423">
                  <c:v>4.2974537034751847E-2</c:v>
                </c:pt>
                <c:pt idx="424">
                  <c:v>4.3078703703940846E-2</c:v>
                </c:pt>
                <c:pt idx="425">
                  <c:v>4.3182870373129845E-2</c:v>
                </c:pt>
                <c:pt idx="426">
                  <c:v>4.3275462965539191E-2</c:v>
                </c:pt>
                <c:pt idx="427">
                  <c:v>4.3379629627452232E-2</c:v>
                </c:pt>
                <c:pt idx="428">
                  <c:v>4.3483796296641231E-2</c:v>
                </c:pt>
                <c:pt idx="429">
                  <c:v>4.3587962965830229E-2</c:v>
                </c:pt>
                <c:pt idx="430">
                  <c:v>4.369212962774327E-2</c:v>
                </c:pt>
                <c:pt idx="431">
                  <c:v>4.3784722220152617E-2</c:v>
                </c:pt>
                <c:pt idx="432">
                  <c:v>4.3888888889341615E-2</c:v>
                </c:pt>
                <c:pt idx="433">
                  <c:v>4.3993055558530614E-2</c:v>
                </c:pt>
                <c:pt idx="434">
                  <c:v>4.4097222220443655E-2</c:v>
                </c:pt>
                <c:pt idx="435">
                  <c:v>4.4189814812853001E-2</c:v>
                </c:pt>
                <c:pt idx="436">
                  <c:v>4.4293981482042E-2</c:v>
                </c:pt>
                <c:pt idx="437">
                  <c:v>4.4398148151230998E-2</c:v>
                </c:pt>
                <c:pt idx="438">
                  <c:v>4.4502314813144039E-2</c:v>
                </c:pt>
                <c:pt idx="439">
                  <c:v>4.4606481482333038E-2</c:v>
                </c:pt>
                <c:pt idx="440">
                  <c:v>4.4699074074742384E-2</c:v>
                </c:pt>
                <c:pt idx="441">
                  <c:v>4.4803240743931383E-2</c:v>
                </c:pt>
                <c:pt idx="442">
                  <c:v>4.4907407405844424E-2</c:v>
                </c:pt>
                <c:pt idx="443">
                  <c:v>4.5011574075033423E-2</c:v>
                </c:pt>
                <c:pt idx="444">
                  <c:v>4.5104166667442769E-2</c:v>
                </c:pt>
                <c:pt idx="445">
                  <c:v>4.5208333336631767E-2</c:v>
                </c:pt>
                <c:pt idx="446">
                  <c:v>4.5312499998544808E-2</c:v>
                </c:pt>
                <c:pt idx="447">
                  <c:v>4.5416666667733807E-2</c:v>
                </c:pt>
                <c:pt idx="448">
                  <c:v>4.5520833336922806E-2</c:v>
                </c:pt>
                <c:pt idx="449">
                  <c:v>4.5613425929332152E-2</c:v>
                </c:pt>
                <c:pt idx="450">
                  <c:v>4.5717592591245193E-2</c:v>
                </c:pt>
                <c:pt idx="451">
                  <c:v>4.5821759260434192E-2</c:v>
                </c:pt>
                <c:pt idx="452">
                  <c:v>4.592592592962319E-2</c:v>
                </c:pt>
                <c:pt idx="453">
                  <c:v>4.6018518522032537E-2</c:v>
                </c:pt>
                <c:pt idx="454">
                  <c:v>4.6122685183945578E-2</c:v>
                </c:pt>
                <c:pt idx="455">
                  <c:v>4.6226851853134576E-2</c:v>
                </c:pt>
                <c:pt idx="456">
                  <c:v>4.6331018515047617E-2</c:v>
                </c:pt>
                <c:pt idx="457">
                  <c:v>4.6435185184236616E-2</c:v>
                </c:pt>
                <c:pt idx="458">
                  <c:v>4.6527777776645962E-2</c:v>
                </c:pt>
                <c:pt idx="459">
                  <c:v>4.6631944445834961E-2</c:v>
                </c:pt>
                <c:pt idx="460">
                  <c:v>4.6736111107748002E-2</c:v>
                </c:pt>
                <c:pt idx="461">
                  <c:v>4.6840277776937E-2</c:v>
                </c:pt>
                <c:pt idx="462">
                  <c:v>4.6932870369346347E-2</c:v>
                </c:pt>
                <c:pt idx="463">
                  <c:v>4.7037037038535345E-2</c:v>
                </c:pt>
                <c:pt idx="464">
                  <c:v>4.7141203700448386E-2</c:v>
                </c:pt>
                <c:pt idx="465">
                  <c:v>4.7245370369637385E-2</c:v>
                </c:pt>
                <c:pt idx="466">
                  <c:v>4.7349537038826384E-2</c:v>
                </c:pt>
                <c:pt idx="467">
                  <c:v>4.744212963123573E-2</c:v>
                </c:pt>
                <c:pt idx="468">
                  <c:v>4.7546296293148771E-2</c:v>
                </c:pt>
                <c:pt idx="469">
                  <c:v>4.765046296233777E-2</c:v>
                </c:pt>
                <c:pt idx="470">
                  <c:v>4.7754629631526768E-2</c:v>
                </c:pt>
                <c:pt idx="471">
                  <c:v>4.7847222223936114E-2</c:v>
                </c:pt>
                <c:pt idx="472">
                  <c:v>4.7951388885849155E-2</c:v>
                </c:pt>
                <c:pt idx="473">
                  <c:v>4.8055555555038154E-2</c:v>
                </c:pt>
                <c:pt idx="474">
                  <c:v>4.8159722224227153E-2</c:v>
                </c:pt>
                <c:pt idx="475">
                  <c:v>4.8263888886140194E-2</c:v>
                </c:pt>
                <c:pt idx="476">
                  <c:v>4.835648147854954E-2</c:v>
                </c:pt>
                <c:pt idx="477">
                  <c:v>4.8460648147738539E-2</c:v>
                </c:pt>
                <c:pt idx="478">
                  <c:v>4.8564814816927537E-2</c:v>
                </c:pt>
                <c:pt idx="479">
                  <c:v>4.8668981478840578E-2</c:v>
                </c:pt>
                <c:pt idx="480">
                  <c:v>4.8761574071249925E-2</c:v>
                </c:pt>
                <c:pt idx="481">
                  <c:v>4.8865740740438923E-2</c:v>
                </c:pt>
                <c:pt idx="482">
                  <c:v>4.8969907409627922E-2</c:v>
                </c:pt>
                <c:pt idx="483">
                  <c:v>4.9074074071540963E-2</c:v>
                </c:pt>
                <c:pt idx="484">
                  <c:v>4.9178240740729962E-2</c:v>
                </c:pt>
                <c:pt idx="485">
                  <c:v>4.9270833333139308E-2</c:v>
                </c:pt>
                <c:pt idx="486">
                  <c:v>4.9375000002328306E-2</c:v>
                </c:pt>
                <c:pt idx="487">
                  <c:v>4.9479166664241347E-2</c:v>
                </c:pt>
                <c:pt idx="488">
                  <c:v>4.9583333333430346E-2</c:v>
                </c:pt>
                <c:pt idx="489">
                  <c:v>4.9675925925839692E-2</c:v>
                </c:pt>
                <c:pt idx="490">
                  <c:v>4.9780092595028691E-2</c:v>
                </c:pt>
                <c:pt idx="491">
                  <c:v>4.9884259256941732E-2</c:v>
                </c:pt>
                <c:pt idx="492">
                  <c:v>4.9988425926130731E-2</c:v>
                </c:pt>
                <c:pt idx="493">
                  <c:v>5.0092592595319729E-2</c:v>
                </c:pt>
                <c:pt idx="494">
                  <c:v>5.0185185187729076E-2</c:v>
                </c:pt>
                <c:pt idx="495">
                  <c:v>5.0289351849642117E-2</c:v>
                </c:pt>
                <c:pt idx="496">
                  <c:v>5.0393518518831115E-2</c:v>
                </c:pt>
                <c:pt idx="497">
                  <c:v>5.0497685188020114E-2</c:v>
                </c:pt>
                <c:pt idx="498">
                  <c:v>5.059027778042946E-2</c:v>
                </c:pt>
                <c:pt idx="499">
                  <c:v>5.0694444442342501E-2</c:v>
                </c:pt>
                <c:pt idx="500">
                  <c:v>5.07986111115315E-2</c:v>
                </c:pt>
                <c:pt idx="501">
                  <c:v>5.0902777780720498E-2</c:v>
                </c:pt>
                <c:pt idx="502">
                  <c:v>5.1006944442633539E-2</c:v>
                </c:pt>
                <c:pt idx="503">
                  <c:v>5.1099537035042886E-2</c:v>
                </c:pt>
                <c:pt idx="504">
                  <c:v>5.1203703704231884E-2</c:v>
                </c:pt>
                <c:pt idx="505">
                  <c:v>5.1307870373420883E-2</c:v>
                </c:pt>
                <c:pt idx="506">
                  <c:v>5.1412037035333924E-2</c:v>
                </c:pt>
                <c:pt idx="507">
                  <c:v>5.150462962774327E-2</c:v>
                </c:pt>
                <c:pt idx="508">
                  <c:v>5.1608796296932269E-2</c:v>
                </c:pt>
                <c:pt idx="509">
                  <c:v>5.1712962966121268E-2</c:v>
                </c:pt>
                <c:pt idx="510">
                  <c:v>5.1817129628034309E-2</c:v>
                </c:pt>
                <c:pt idx="511">
                  <c:v>5.1921296297223307E-2</c:v>
                </c:pt>
                <c:pt idx="512">
                  <c:v>5.2013888889632653E-2</c:v>
                </c:pt>
                <c:pt idx="513">
                  <c:v>5.2118055558821652E-2</c:v>
                </c:pt>
                <c:pt idx="514">
                  <c:v>5.2222222220734693E-2</c:v>
                </c:pt>
                <c:pt idx="515">
                  <c:v>5.2326388889923692E-2</c:v>
                </c:pt>
                <c:pt idx="516">
                  <c:v>5.2418981482333038E-2</c:v>
                </c:pt>
                <c:pt idx="517">
                  <c:v>5.2523148151522037E-2</c:v>
                </c:pt>
                <c:pt idx="518">
                  <c:v>5.2627314813435078E-2</c:v>
                </c:pt>
                <c:pt idx="519">
                  <c:v>5.2731481482624076E-2</c:v>
                </c:pt>
                <c:pt idx="520">
                  <c:v>5.2835648151813075E-2</c:v>
                </c:pt>
                <c:pt idx="521">
                  <c:v>5.2928240744222421E-2</c:v>
                </c:pt>
                <c:pt idx="522">
                  <c:v>5.3032407406135462E-2</c:v>
                </c:pt>
                <c:pt idx="523">
                  <c:v>5.3136574075324461E-2</c:v>
                </c:pt>
                <c:pt idx="524">
                  <c:v>5.324074074451346E-2</c:v>
                </c:pt>
                <c:pt idx="525">
                  <c:v>5.3333333336922806E-2</c:v>
                </c:pt>
                <c:pt idx="526">
                  <c:v>5.3437499998835847E-2</c:v>
                </c:pt>
                <c:pt idx="527">
                  <c:v>5.3541666668024845E-2</c:v>
                </c:pt>
                <c:pt idx="528">
                  <c:v>5.3645833329937886E-2</c:v>
                </c:pt>
                <c:pt idx="529">
                  <c:v>5.3749999999126885E-2</c:v>
                </c:pt>
                <c:pt idx="530">
                  <c:v>5.3842592591536231E-2</c:v>
                </c:pt>
                <c:pt idx="531">
                  <c:v>5.394675926072523E-2</c:v>
                </c:pt>
                <c:pt idx="532">
                  <c:v>5.4050925922638271E-2</c:v>
                </c:pt>
                <c:pt idx="533">
                  <c:v>5.415509259182727E-2</c:v>
                </c:pt>
                <c:pt idx="534">
                  <c:v>5.4259259261016268E-2</c:v>
                </c:pt>
                <c:pt idx="535">
                  <c:v>5.4351851853425615E-2</c:v>
                </c:pt>
                <c:pt idx="536">
                  <c:v>5.4456018515338656E-2</c:v>
                </c:pt>
                <c:pt idx="537">
                  <c:v>5.4560185184527654E-2</c:v>
                </c:pt>
                <c:pt idx="538">
                  <c:v>5.4664351853716653E-2</c:v>
                </c:pt>
                <c:pt idx="539">
                  <c:v>5.4756944446125999E-2</c:v>
                </c:pt>
                <c:pt idx="540">
                  <c:v>5.486111110803904E-2</c:v>
                </c:pt>
                <c:pt idx="541">
                  <c:v>5.4965277777228039E-2</c:v>
                </c:pt>
                <c:pt idx="542">
                  <c:v>5.5069444446417037E-2</c:v>
                </c:pt>
                <c:pt idx="543">
                  <c:v>5.5173611108330078E-2</c:v>
                </c:pt>
                <c:pt idx="544">
                  <c:v>5.5266203700739425E-2</c:v>
                </c:pt>
                <c:pt idx="545">
                  <c:v>5.5370370369928423E-2</c:v>
                </c:pt>
                <c:pt idx="546">
                  <c:v>5.5474537039117422E-2</c:v>
                </c:pt>
                <c:pt idx="547">
                  <c:v>5.5578703701030463E-2</c:v>
                </c:pt>
                <c:pt idx="548">
                  <c:v>5.5671296293439809E-2</c:v>
                </c:pt>
                <c:pt idx="549">
                  <c:v>5.5775462962628808E-2</c:v>
                </c:pt>
                <c:pt idx="550">
                  <c:v>5.5879629631817807E-2</c:v>
                </c:pt>
                <c:pt idx="551">
                  <c:v>5.5983796293730848E-2</c:v>
                </c:pt>
                <c:pt idx="552">
                  <c:v>5.6087962962919846E-2</c:v>
                </c:pt>
                <c:pt idx="553">
                  <c:v>5.6180555555329192E-2</c:v>
                </c:pt>
                <c:pt idx="554">
                  <c:v>5.6284722224518191E-2</c:v>
                </c:pt>
                <c:pt idx="555">
                  <c:v>5.6388888886431232E-2</c:v>
                </c:pt>
                <c:pt idx="556">
                  <c:v>5.6493055555620231E-2</c:v>
                </c:pt>
                <c:pt idx="557">
                  <c:v>5.6585648148029577E-2</c:v>
                </c:pt>
                <c:pt idx="558">
                  <c:v>5.6689814817218576E-2</c:v>
                </c:pt>
                <c:pt idx="559">
                  <c:v>5.6793981479131617E-2</c:v>
                </c:pt>
                <c:pt idx="560">
                  <c:v>5.6898148148320615E-2</c:v>
                </c:pt>
                <c:pt idx="561">
                  <c:v>5.7002314817509614E-2</c:v>
                </c:pt>
                <c:pt idx="562">
                  <c:v>5.709490740991896E-2</c:v>
                </c:pt>
                <c:pt idx="563">
                  <c:v>5.7199074071832001E-2</c:v>
                </c:pt>
                <c:pt idx="564">
                  <c:v>5.7303240741021E-2</c:v>
                </c:pt>
                <c:pt idx="565">
                  <c:v>5.7407407410209998E-2</c:v>
                </c:pt>
                <c:pt idx="566">
                  <c:v>5.7500000002619345E-2</c:v>
                </c:pt>
                <c:pt idx="567">
                  <c:v>5.7604166664532386E-2</c:v>
                </c:pt>
                <c:pt idx="568">
                  <c:v>5.7708333333721384E-2</c:v>
                </c:pt>
                <c:pt idx="569">
                  <c:v>5.7812500002910383E-2</c:v>
                </c:pt>
                <c:pt idx="570">
                  <c:v>5.7916666664823424E-2</c:v>
                </c:pt>
                <c:pt idx="571">
                  <c:v>5.800925925723277E-2</c:v>
                </c:pt>
                <c:pt idx="572">
                  <c:v>5.8113425926421769E-2</c:v>
                </c:pt>
                <c:pt idx="573">
                  <c:v>5.8217592595610768E-2</c:v>
                </c:pt>
                <c:pt idx="574">
                  <c:v>5.8321759257523809E-2</c:v>
                </c:pt>
                <c:pt idx="575">
                  <c:v>5.8414351849933155E-2</c:v>
                </c:pt>
                <c:pt idx="576">
                  <c:v>5.8518518519122154E-2</c:v>
                </c:pt>
                <c:pt idx="577">
                  <c:v>5.8622685188311152E-2</c:v>
                </c:pt>
                <c:pt idx="578">
                  <c:v>5.8726851850224193E-2</c:v>
                </c:pt>
                <c:pt idx="579">
                  <c:v>5.8831018519413192E-2</c:v>
                </c:pt>
                <c:pt idx="580">
                  <c:v>5.8923611111822538E-2</c:v>
                </c:pt>
                <c:pt idx="581">
                  <c:v>5.9027777781011537E-2</c:v>
                </c:pt>
                <c:pt idx="582">
                  <c:v>5.9131944442924578E-2</c:v>
                </c:pt>
                <c:pt idx="583">
                  <c:v>5.9236111112113576E-2</c:v>
                </c:pt>
                <c:pt idx="584">
                  <c:v>5.9328703704522923E-2</c:v>
                </c:pt>
                <c:pt idx="585">
                  <c:v>5.9432870373711921E-2</c:v>
                </c:pt>
                <c:pt idx="586">
                  <c:v>5.9537037035624962E-2</c:v>
                </c:pt>
                <c:pt idx="587">
                  <c:v>5.9641203704813961E-2</c:v>
                </c:pt>
                <c:pt idx="588">
                  <c:v>5.974537037400296E-2</c:v>
                </c:pt>
                <c:pt idx="589">
                  <c:v>5.9837962966412306E-2</c:v>
                </c:pt>
                <c:pt idx="590">
                  <c:v>5.9942129628325347E-2</c:v>
                </c:pt>
                <c:pt idx="591">
                  <c:v>6.0046296297514345E-2</c:v>
                </c:pt>
                <c:pt idx="592">
                  <c:v>6.0150462966703344E-2</c:v>
                </c:pt>
                <c:pt idx="593">
                  <c:v>6.024305555911269E-2</c:v>
                </c:pt>
                <c:pt idx="594">
                  <c:v>6.0347222221025731E-2</c:v>
                </c:pt>
                <c:pt idx="595">
                  <c:v>6.045138889021473E-2</c:v>
                </c:pt>
                <c:pt idx="596">
                  <c:v>6.0555555552127771E-2</c:v>
                </c:pt>
                <c:pt idx="597">
                  <c:v>6.065972222131677E-2</c:v>
                </c:pt>
                <c:pt idx="598">
                  <c:v>6.0752314813726116E-2</c:v>
                </c:pt>
                <c:pt idx="599">
                  <c:v>6.0856481482915115E-2</c:v>
                </c:pt>
                <c:pt idx="600">
                  <c:v>6.0960648144828156E-2</c:v>
                </c:pt>
                <c:pt idx="601">
                  <c:v>6.1064814814017154E-2</c:v>
                </c:pt>
                <c:pt idx="602">
                  <c:v>6.1157407406426501E-2</c:v>
                </c:pt>
                <c:pt idx="603">
                  <c:v>6.1261574075615499E-2</c:v>
                </c:pt>
                <c:pt idx="604">
                  <c:v>6.136574073752854E-2</c:v>
                </c:pt>
                <c:pt idx="605">
                  <c:v>6.1469907406717539E-2</c:v>
                </c:pt>
                <c:pt idx="606">
                  <c:v>6.1574074075906537E-2</c:v>
                </c:pt>
                <c:pt idx="607">
                  <c:v>6.1666666668315884E-2</c:v>
                </c:pt>
                <c:pt idx="608">
                  <c:v>6.1770833330228925E-2</c:v>
                </c:pt>
                <c:pt idx="609">
                  <c:v>6.1874999999417923E-2</c:v>
                </c:pt>
                <c:pt idx="610">
                  <c:v>6.1979166668606922E-2</c:v>
                </c:pt>
                <c:pt idx="611">
                  <c:v>6.2071759261016268E-2</c:v>
                </c:pt>
                <c:pt idx="612">
                  <c:v>6.2175925922929309E-2</c:v>
                </c:pt>
                <c:pt idx="613">
                  <c:v>6.2280092592118308E-2</c:v>
                </c:pt>
                <c:pt idx="614">
                  <c:v>6.2384259261307307E-2</c:v>
                </c:pt>
                <c:pt idx="615">
                  <c:v>6.2488425923220348E-2</c:v>
                </c:pt>
                <c:pt idx="616">
                  <c:v>6.2581018515629694E-2</c:v>
                </c:pt>
                <c:pt idx="617">
                  <c:v>6.2685185184818693E-2</c:v>
                </c:pt>
                <c:pt idx="618">
                  <c:v>6.2789351854007691E-2</c:v>
                </c:pt>
                <c:pt idx="619">
                  <c:v>6.2893518515920732E-2</c:v>
                </c:pt>
                <c:pt idx="620">
                  <c:v>6.2986111108330078E-2</c:v>
                </c:pt>
                <c:pt idx="621">
                  <c:v>6.3090277777519077E-2</c:v>
                </c:pt>
                <c:pt idx="622">
                  <c:v>6.3194444446708076E-2</c:v>
                </c:pt>
                <c:pt idx="623">
                  <c:v>6.3298611108621117E-2</c:v>
                </c:pt>
                <c:pt idx="624">
                  <c:v>6.3402777777810115E-2</c:v>
                </c:pt>
                <c:pt idx="625">
                  <c:v>6.3495370370219462E-2</c:v>
                </c:pt>
                <c:pt idx="626">
                  <c:v>6.359953703940846E-2</c:v>
                </c:pt>
                <c:pt idx="627">
                  <c:v>6.3703703701321501E-2</c:v>
                </c:pt>
                <c:pt idx="628">
                  <c:v>6.38078703705105E-2</c:v>
                </c:pt>
                <c:pt idx="629">
                  <c:v>6.3912037039699499E-2</c:v>
                </c:pt>
                <c:pt idx="630">
                  <c:v>6.4004629632108845E-2</c:v>
                </c:pt>
                <c:pt idx="631">
                  <c:v>6.4108796294021886E-2</c:v>
                </c:pt>
                <c:pt idx="632">
                  <c:v>6.4212962963210884E-2</c:v>
                </c:pt>
                <c:pt idx="633">
                  <c:v>6.4317129632399883E-2</c:v>
                </c:pt>
                <c:pt idx="634">
                  <c:v>6.4409722224809229E-2</c:v>
                </c:pt>
                <c:pt idx="635">
                  <c:v>6.451388888672227E-2</c:v>
                </c:pt>
                <c:pt idx="636">
                  <c:v>6.4618055555911269E-2</c:v>
                </c:pt>
                <c:pt idx="637">
                  <c:v>6.4722222225100268E-2</c:v>
                </c:pt>
                <c:pt idx="638">
                  <c:v>6.4826388887013309E-2</c:v>
                </c:pt>
                <c:pt idx="639">
                  <c:v>6.4918981479422655E-2</c:v>
                </c:pt>
                <c:pt idx="640">
                  <c:v>6.5023148148611654E-2</c:v>
                </c:pt>
                <c:pt idx="641">
                  <c:v>6.5127314817800652E-2</c:v>
                </c:pt>
                <c:pt idx="642">
                  <c:v>6.5231481479713693E-2</c:v>
                </c:pt>
                <c:pt idx="643">
                  <c:v>6.532407407212304E-2</c:v>
                </c:pt>
                <c:pt idx="644">
                  <c:v>6.5428240741312038E-2</c:v>
                </c:pt>
                <c:pt idx="645">
                  <c:v>6.5532407410501037E-2</c:v>
                </c:pt>
                <c:pt idx="646">
                  <c:v>6.5636574072414078E-2</c:v>
                </c:pt>
                <c:pt idx="647">
                  <c:v>6.5740740741603076E-2</c:v>
                </c:pt>
                <c:pt idx="648">
                  <c:v>6.5833333334012423E-2</c:v>
                </c:pt>
                <c:pt idx="649">
                  <c:v>6.5937500003201421E-2</c:v>
                </c:pt>
                <c:pt idx="650">
                  <c:v>6.6041666665114462E-2</c:v>
                </c:pt>
                <c:pt idx="651">
                  <c:v>6.6145833334303461E-2</c:v>
                </c:pt>
                <c:pt idx="652">
                  <c:v>6.6238425926712807E-2</c:v>
                </c:pt>
                <c:pt idx="653">
                  <c:v>6.6342592595901806E-2</c:v>
                </c:pt>
                <c:pt idx="654">
                  <c:v>6.6446759257814847E-2</c:v>
                </c:pt>
                <c:pt idx="655">
                  <c:v>6.6550925927003846E-2</c:v>
                </c:pt>
                <c:pt idx="656">
                  <c:v>6.6655092596192844E-2</c:v>
                </c:pt>
                <c:pt idx="657">
                  <c:v>6.674768518860219E-2</c:v>
                </c:pt>
                <c:pt idx="658">
                  <c:v>6.6851851850515231E-2</c:v>
                </c:pt>
                <c:pt idx="659">
                  <c:v>6.695601851970423E-2</c:v>
                </c:pt>
                <c:pt idx="660">
                  <c:v>6.7060185188893229E-2</c:v>
                </c:pt>
                <c:pt idx="661">
                  <c:v>6.7152777781302575E-2</c:v>
                </c:pt>
                <c:pt idx="662">
                  <c:v>6.7256944443215616E-2</c:v>
                </c:pt>
                <c:pt idx="663">
                  <c:v>6.7361111112404615E-2</c:v>
                </c:pt>
                <c:pt idx="664">
                  <c:v>6.7465277774317656E-2</c:v>
                </c:pt>
                <c:pt idx="665">
                  <c:v>6.7569444443506654E-2</c:v>
                </c:pt>
                <c:pt idx="666">
                  <c:v>6.7662037035916001E-2</c:v>
                </c:pt>
                <c:pt idx="667">
                  <c:v>6.7766203705104999E-2</c:v>
                </c:pt>
                <c:pt idx="668">
                  <c:v>6.787037036701804E-2</c:v>
                </c:pt>
                <c:pt idx="669">
                  <c:v>6.7974537036207039E-2</c:v>
                </c:pt>
                <c:pt idx="670">
                  <c:v>6.8067129628616385E-2</c:v>
                </c:pt>
                <c:pt idx="671">
                  <c:v>6.8171296297805384E-2</c:v>
                </c:pt>
                <c:pt idx="672">
                  <c:v>6.8275462959718425E-2</c:v>
                </c:pt>
                <c:pt idx="673">
                  <c:v>6.8379629628907423E-2</c:v>
                </c:pt>
                <c:pt idx="674">
                  <c:v>6.8483796298096422E-2</c:v>
                </c:pt>
                <c:pt idx="675">
                  <c:v>6.8576388890505768E-2</c:v>
                </c:pt>
                <c:pt idx="676">
                  <c:v>6.8680555552418809E-2</c:v>
                </c:pt>
                <c:pt idx="677">
                  <c:v>6.8784722221607808E-2</c:v>
                </c:pt>
                <c:pt idx="678">
                  <c:v>6.8888888890796807E-2</c:v>
                </c:pt>
                <c:pt idx="679">
                  <c:v>6.8981481483206153E-2</c:v>
                </c:pt>
                <c:pt idx="680">
                  <c:v>6.9085648145119194E-2</c:v>
                </c:pt>
                <c:pt idx="681">
                  <c:v>6.9189814814308193E-2</c:v>
                </c:pt>
                <c:pt idx="682">
                  <c:v>6.9293981483497191E-2</c:v>
                </c:pt>
                <c:pt idx="683">
                  <c:v>6.9398148145410232E-2</c:v>
                </c:pt>
                <c:pt idx="684">
                  <c:v>6.9490740737819578E-2</c:v>
                </c:pt>
                <c:pt idx="685">
                  <c:v>6.9594907407008577E-2</c:v>
                </c:pt>
                <c:pt idx="686">
                  <c:v>6.9699074076197576E-2</c:v>
                </c:pt>
                <c:pt idx="687">
                  <c:v>6.9803240738110617E-2</c:v>
                </c:pt>
                <c:pt idx="688">
                  <c:v>6.9895833330519963E-2</c:v>
                </c:pt>
                <c:pt idx="689">
                  <c:v>6.9999999999708962E-2</c:v>
                </c:pt>
                <c:pt idx="690">
                  <c:v>7.010416666889796E-2</c:v>
                </c:pt>
                <c:pt idx="691">
                  <c:v>7.0208333330811001E-2</c:v>
                </c:pt>
                <c:pt idx="692">
                  <c:v>7.03125E-2</c:v>
                </c:pt>
                <c:pt idx="693">
                  <c:v>7.0405092592409346E-2</c:v>
                </c:pt>
                <c:pt idx="694">
                  <c:v>7.0509259261598345E-2</c:v>
                </c:pt>
                <c:pt idx="695">
                  <c:v>7.0613425923511386E-2</c:v>
                </c:pt>
                <c:pt idx="696">
                  <c:v>7.0717592592700385E-2</c:v>
                </c:pt>
                <c:pt idx="697">
                  <c:v>7.0810185185109731E-2</c:v>
                </c:pt>
                <c:pt idx="698">
                  <c:v>7.0914351854298729E-2</c:v>
                </c:pt>
                <c:pt idx="699">
                  <c:v>7.101851851621177E-2</c:v>
                </c:pt>
                <c:pt idx="700">
                  <c:v>7.1122685185400769E-2</c:v>
                </c:pt>
                <c:pt idx="701">
                  <c:v>7.1226851854589768E-2</c:v>
                </c:pt>
                <c:pt idx="702">
                  <c:v>7.1319444446999114E-2</c:v>
                </c:pt>
                <c:pt idx="703">
                  <c:v>7.1423611108912155E-2</c:v>
                </c:pt>
                <c:pt idx="704">
                  <c:v>7.1527777778101154E-2</c:v>
                </c:pt>
                <c:pt idx="705">
                  <c:v>7.1631944447290152E-2</c:v>
                </c:pt>
                <c:pt idx="706">
                  <c:v>7.1724537039699499E-2</c:v>
                </c:pt>
                <c:pt idx="707">
                  <c:v>7.182870370161254E-2</c:v>
                </c:pt>
                <c:pt idx="708">
                  <c:v>7.1932870370801538E-2</c:v>
                </c:pt>
                <c:pt idx="709">
                  <c:v>7.2037037039990537E-2</c:v>
                </c:pt>
                <c:pt idx="710">
                  <c:v>7.2141203701903578E-2</c:v>
                </c:pt>
                <c:pt idx="711">
                  <c:v>7.2233796294312924E-2</c:v>
                </c:pt>
                <c:pt idx="712">
                  <c:v>7.2337962963501923E-2</c:v>
                </c:pt>
                <c:pt idx="713">
                  <c:v>7.2442129632690921E-2</c:v>
                </c:pt>
                <c:pt idx="714">
                  <c:v>7.2546296294603962E-2</c:v>
                </c:pt>
                <c:pt idx="715">
                  <c:v>7.2638888887013309E-2</c:v>
                </c:pt>
                <c:pt idx="716">
                  <c:v>7.2743055556202307E-2</c:v>
                </c:pt>
              </c:numCache>
            </c:numRef>
          </c:xVal>
          <c:yVal>
            <c:numRef>
              <c:f>'672011220 PM'!$J$3:$J$789</c:f>
              <c:numCache>
                <c:formatCode>General</c:formatCode>
                <c:ptCount val="787"/>
                <c:pt idx="0">
                  <c:v>32.956892000000003</c:v>
                </c:pt>
                <c:pt idx="1">
                  <c:v>32.932305999999997</c:v>
                </c:pt>
                <c:pt idx="2">
                  <c:v>32.949866999999998</c:v>
                </c:pt>
                <c:pt idx="3">
                  <c:v>32.956892000000003</c:v>
                </c:pt>
                <c:pt idx="4">
                  <c:v>32.923526000000003</c:v>
                </c:pt>
                <c:pt idx="5">
                  <c:v>32.983232999999998</c:v>
                </c:pt>
                <c:pt idx="6">
                  <c:v>32.990257999999997</c:v>
                </c:pt>
                <c:pt idx="7">
                  <c:v>32.974452999999997</c:v>
                </c:pt>
                <c:pt idx="8">
                  <c:v>33.009574999999998</c:v>
                </c:pt>
                <c:pt idx="9">
                  <c:v>32.999037999999999</c:v>
                </c:pt>
                <c:pt idx="10">
                  <c:v>33.016598999999999</c:v>
                </c:pt>
                <c:pt idx="11">
                  <c:v>32.995525999999998</c:v>
                </c:pt>
                <c:pt idx="12">
                  <c:v>33.025379999999998</c:v>
                </c:pt>
                <c:pt idx="13">
                  <c:v>32.990257999999997</c:v>
                </c:pt>
                <c:pt idx="14">
                  <c:v>32.983232999999998</c:v>
                </c:pt>
                <c:pt idx="15">
                  <c:v>33.002550999999997</c:v>
                </c:pt>
                <c:pt idx="16">
                  <c:v>33.011330999999998</c:v>
                </c:pt>
                <c:pt idx="17">
                  <c:v>32.946354999999997</c:v>
                </c:pt>
                <c:pt idx="18">
                  <c:v>32.979720999999998</c:v>
                </c:pt>
                <c:pt idx="19">
                  <c:v>33.004306999999997</c:v>
                </c:pt>
                <c:pt idx="20">
                  <c:v>32.984988999999999</c:v>
                </c:pt>
                <c:pt idx="21">
                  <c:v>33.014842999999999</c:v>
                </c:pt>
                <c:pt idx="22">
                  <c:v>32.995525999999998</c:v>
                </c:pt>
                <c:pt idx="23">
                  <c:v>32.972696999999997</c:v>
                </c:pt>
                <c:pt idx="24">
                  <c:v>33.000793999999999</c:v>
                </c:pt>
                <c:pt idx="25">
                  <c:v>33.048209</c:v>
                </c:pt>
                <c:pt idx="26">
                  <c:v>33.002550999999997</c:v>
                </c:pt>
                <c:pt idx="27">
                  <c:v>32.999037999999999</c:v>
                </c:pt>
                <c:pt idx="28">
                  <c:v>33.004306999999997</c:v>
                </c:pt>
                <c:pt idx="29">
                  <c:v>33.004306999999997</c:v>
                </c:pt>
                <c:pt idx="30">
                  <c:v>33.042940999999999</c:v>
                </c:pt>
                <c:pt idx="31">
                  <c:v>33.074551</c:v>
                </c:pt>
                <c:pt idx="32">
                  <c:v>32.948110999999997</c:v>
                </c:pt>
                <c:pt idx="33">
                  <c:v>32.999037999999999</c:v>
                </c:pt>
                <c:pt idx="34">
                  <c:v>33.053477999999998</c:v>
                </c:pt>
                <c:pt idx="35">
                  <c:v>33.023623999999998</c:v>
                </c:pt>
                <c:pt idx="36">
                  <c:v>32.983232999999998</c:v>
                </c:pt>
                <c:pt idx="37">
                  <c:v>33.071038999999999</c:v>
                </c:pt>
                <c:pt idx="38">
                  <c:v>33.004306999999997</c:v>
                </c:pt>
                <c:pt idx="39">
                  <c:v>33.028891999999999</c:v>
                </c:pt>
                <c:pt idx="40">
                  <c:v>33.078063</c:v>
                </c:pt>
                <c:pt idx="41">
                  <c:v>32.983232999999998</c:v>
                </c:pt>
                <c:pt idx="42">
                  <c:v>33.035916999999998</c:v>
                </c:pt>
                <c:pt idx="43">
                  <c:v>33.014842999999999</c:v>
                </c:pt>
                <c:pt idx="44">
                  <c:v>33.041184999999999</c:v>
                </c:pt>
                <c:pt idx="45">
                  <c:v>32.997281999999998</c:v>
                </c:pt>
                <c:pt idx="46">
                  <c:v>33.034160999999997</c:v>
                </c:pt>
                <c:pt idx="47">
                  <c:v>33.076307</c:v>
                </c:pt>
                <c:pt idx="48">
                  <c:v>33.027135999999999</c:v>
                </c:pt>
                <c:pt idx="49">
                  <c:v>32.997281999999998</c:v>
                </c:pt>
                <c:pt idx="50">
                  <c:v>33.046453</c:v>
                </c:pt>
                <c:pt idx="51">
                  <c:v>33.023623999999998</c:v>
                </c:pt>
                <c:pt idx="52">
                  <c:v>33.041184999999999</c:v>
                </c:pt>
                <c:pt idx="53">
                  <c:v>33.046453</c:v>
                </c:pt>
                <c:pt idx="54">
                  <c:v>33.064014</c:v>
                </c:pt>
                <c:pt idx="55">
                  <c:v>33.083331999999999</c:v>
                </c:pt>
                <c:pt idx="56">
                  <c:v>33.097380999999999</c:v>
                </c:pt>
                <c:pt idx="57">
                  <c:v>33.060502</c:v>
                </c:pt>
                <c:pt idx="58">
                  <c:v>33.0886</c:v>
                </c:pt>
                <c:pt idx="59">
                  <c:v>33.086843999999999</c:v>
                </c:pt>
                <c:pt idx="60">
                  <c:v>33.0886</c:v>
                </c:pt>
                <c:pt idx="61">
                  <c:v>33.078063</c:v>
                </c:pt>
                <c:pt idx="62">
                  <c:v>33.136015</c:v>
                </c:pt>
                <c:pt idx="63">
                  <c:v>33.048209</c:v>
                </c:pt>
                <c:pt idx="64">
                  <c:v>33.025379999999998</c:v>
                </c:pt>
                <c:pt idx="65">
                  <c:v>33.102649</c:v>
                </c:pt>
                <c:pt idx="66">
                  <c:v>33.128990999999999</c:v>
                </c:pt>
                <c:pt idx="67">
                  <c:v>33.095624000000001</c:v>
                </c:pt>
                <c:pt idx="68">
                  <c:v>33.099136999999999</c:v>
                </c:pt>
                <c:pt idx="69">
                  <c:v>33.065770999999998</c:v>
                </c:pt>
                <c:pt idx="70">
                  <c:v>33.102649</c:v>
                </c:pt>
                <c:pt idx="71">
                  <c:v>33.072794999999999</c:v>
                </c:pt>
                <c:pt idx="72">
                  <c:v>33.104405</c:v>
                </c:pt>
                <c:pt idx="73">
                  <c:v>33.056989999999999</c:v>
                </c:pt>
                <c:pt idx="74">
                  <c:v>33.053477999999998</c:v>
                </c:pt>
                <c:pt idx="75">
                  <c:v>33.132503</c:v>
                </c:pt>
                <c:pt idx="76">
                  <c:v>33.136015</c:v>
                </c:pt>
                <c:pt idx="77">
                  <c:v>33.153576000000001</c:v>
                </c:pt>
                <c:pt idx="78">
                  <c:v>33.113185999999999</c:v>
                </c:pt>
                <c:pt idx="79">
                  <c:v>33.074551</c:v>
                </c:pt>
                <c:pt idx="80">
                  <c:v>33.114941999999999</c:v>
                </c:pt>
                <c:pt idx="81">
                  <c:v>33.165869000000001</c:v>
                </c:pt>
                <c:pt idx="82">
                  <c:v>33.169381000000001</c:v>
                </c:pt>
                <c:pt idx="83">
                  <c:v>33.172893000000002</c:v>
                </c:pt>
                <c:pt idx="84">
                  <c:v>33.148308</c:v>
                </c:pt>
                <c:pt idx="85">
                  <c:v>33.128990999999999</c:v>
                </c:pt>
                <c:pt idx="86">
                  <c:v>33.169381000000001</c:v>
                </c:pt>
                <c:pt idx="87">
                  <c:v>33.162357</c:v>
                </c:pt>
                <c:pt idx="88">
                  <c:v>33.151820000000001</c:v>
                </c:pt>
                <c:pt idx="89">
                  <c:v>33.169381000000001</c:v>
                </c:pt>
                <c:pt idx="90">
                  <c:v>33.222064000000003</c:v>
                </c:pt>
                <c:pt idx="91">
                  <c:v>33.200991000000002</c:v>
                </c:pt>
                <c:pt idx="92">
                  <c:v>33.248406000000003</c:v>
                </c:pt>
                <c:pt idx="93">
                  <c:v>33.204503000000003</c:v>
                </c:pt>
                <c:pt idx="94">
                  <c:v>33.236113000000003</c:v>
                </c:pt>
                <c:pt idx="95">
                  <c:v>33.253673999999997</c:v>
                </c:pt>
                <c:pt idx="96">
                  <c:v>33.237869000000003</c:v>
                </c:pt>
                <c:pt idx="97">
                  <c:v>33.225577000000001</c:v>
                </c:pt>
                <c:pt idx="98">
                  <c:v>33.190454000000003</c:v>
                </c:pt>
                <c:pt idx="99">
                  <c:v>33.239626000000001</c:v>
                </c:pt>
                <c:pt idx="100">
                  <c:v>33.186942000000002</c:v>
                </c:pt>
                <c:pt idx="101">
                  <c:v>33.274748000000002</c:v>
                </c:pt>
                <c:pt idx="102">
                  <c:v>33.276504000000003</c:v>
                </c:pt>
                <c:pt idx="103">
                  <c:v>33.264211000000003</c:v>
                </c:pt>
                <c:pt idx="104">
                  <c:v>33.267722999999997</c:v>
                </c:pt>
                <c:pt idx="105">
                  <c:v>33.237869000000003</c:v>
                </c:pt>
                <c:pt idx="106">
                  <c:v>33.246650000000002</c:v>
                </c:pt>
                <c:pt idx="107">
                  <c:v>33.267722999999997</c:v>
                </c:pt>
                <c:pt idx="108">
                  <c:v>33.222064000000003</c:v>
                </c:pt>
                <c:pt idx="109">
                  <c:v>33.295820999999997</c:v>
                </c:pt>
                <c:pt idx="110">
                  <c:v>33.255431000000002</c:v>
                </c:pt>
                <c:pt idx="111">
                  <c:v>33.308114000000003</c:v>
                </c:pt>
                <c:pt idx="112">
                  <c:v>33.325674999999997</c:v>
                </c:pt>
                <c:pt idx="113">
                  <c:v>33.250162000000003</c:v>
                </c:pt>
                <c:pt idx="114">
                  <c:v>33.295820999999997</c:v>
                </c:pt>
                <c:pt idx="115">
                  <c:v>33.237869000000003</c:v>
                </c:pt>
                <c:pt idx="116">
                  <c:v>33.297576999999997</c:v>
                </c:pt>
                <c:pt idx="117">
                  <c:v>33.294065000000003</c:v>
                </c:pt>
                <c:pt idx="118">
                  <c:v>33.301088999999997</c:v>
                </c:pt>
                <c:pt idx="119">
                  <c:v>33.276504000000003</c:v>
                </c:pt>
                <c:pt idx="120">
                  <c:v>33.332698999999998</c:v>
                </c:pt>
                <c:pt idx="121">
                  <c:v>33.325674999999997</c:v>
                </c:pt>
                <c:pt idx="122">
                  <c:v>33.334456000000003</c:v>
                </c:pt>
                <c:pt idx="123">
                  <c:v>33.301088999999997</c:v>
                </c:pt>
                <c:pt idx="124">
                  <c:v>33.287041000000002</c:v>
                </c:pt>
                <c:pt idx="125">
                  <c:v>33.369577999999997</c:v>
                </c:pt>
                <c:pt idx="126">
                  <c:v>33.399431999999997</c:v>
                </c:pt>
                <c:pt idx="127">
                  <c:v>33.337967999999996</c:v>
                </c:pt>
                <c:pt idx="128">
                  <c:v>33.364308999999999</c:v>
                </c:pt>
                <c:pt idx="129">
                  <c:v>33.313381999999997</c:v>
                </c:pt>
                <c:pt idx="130">
                  <c:v>33.409967999999999</c:v>
                </c:pt>
                <c:pt idx="131">
                  <c:v>33.360796999999998</c:v>
                </c:pt>
                <c:pt idx="132">
                  <c:v>33.329186999999997</c:v>
                </c:pt>
                <c:pt idx="133">
                  <c:v>33.353772999999997</c:v>
                </c:pt>
                <c:pt idx="134">
                  <c:v>33.427529</c:v>
                </c:pt>
                <c:pt idx="135">
                  <c:v>33.374845999999998</c:v>
                </c:pt>
                <c:pt idx="136">
                  <c:v>33.399431999999997</c:v>
                </c:pt>
                <c:pt idx="137">
                  <c:v>33.367821999999997</c:v>
                </c:pt>
                <c:pt idx="138">
                  <c:v>33.401187999999998</c:v>
                </c:pt>
                <c:pt idx="139">
                  <c:v>33.362552999999998</c:v>
                </c:pt>
                <c:pt idx="140">
                  <c:v>33.453870999999999</c:v>
                </c:pt>
                <c:pt idx="141">
                  <c:v>33.381870999999997</c:v>
                </c:pt>
                <c:pt idx="142">
                  <c:v>33.425773</c:v>
                </c:pt>
                <c:pt idx="143">
                  <c:v>45.016106999999998</c:v>
                </c:pt>
                <c:pt idx="144">
                  <c:v>58.863042999999998</c:v>
                </c:pt>
                <c:pt idx="145">
                  <c:v>63.790691000000002</c:v>
                </c:pt>
                <c:pt idx="146">
                  <c:v>66.117537999999996</c:v>
                </c:pt>
                <c:pt idx="147">
                  <c:v>67.569841999999994</c:v>
                </c:pt>
                <c:pt idx="148">
                  <c:v>68.449652999999998</c:v>
                </c:pt>
                <c:pt idx="149">
                  <c:v>69.104682999999994</c:v>
                </c:pt>
                <c:pt idx="150">
                  <c:v>69.668394000000006</c:v>
                </c:pt>
                <c:pt idx="151">
                  <c:v>70.228594000000001</c:v>
                </c:pt>
                <c:pt idx="152">
                  <c:v>70.606157999999994</c:v>
                </c:pt>
                <c:pt idx="153">
                  <c:v>70.918745999999999</c:v>
                </c:pt>
                <c:pt idx="154">
                  <c:v>71.257675000000006</c:v>
                </c:pt>
                <c:pt idx="155">
                  <c:v>71.547432999999998</c:v>
                </c:pt>
                <c:pt idx="156">
                  <c:v>71.798557000000002</c:v>
                </c:pt>
                <c:pt idx="157">
                  <c:v>71.982949000000005</c:v>
                </c:pt>
                <c:pt idx="158">
                  <c:v>72.216511999999994</c:v>
                </c:pt>
                <c:pt idx="159">
                  <c:v>72.472904</c:v>
                </c:pt>
                <c:pt idx="160">
                  <c:v>72.708223000000004</c:v>
                </c:pt>
                <c:pt idx="161">
                  <c:v>72.882078000000007</c:v>
                </c:pt>
                <c:pt idx="162">
                  <c:v>73.101591999999997</c:v>
                </c:pt>
                <c:pt idx="163">
                  <c:v>73.294764000000001</c:v>
                </c:pt>
                <c:pt idx="164">
                  <c:v>73.524814000000006</c:v>
                </c:pt>
                <c:pt idx="165">
                  <c:v>73.645985999999994</c:v>
                </c:pt>
                <c:pt idx="166">
                  <c:v>73.782962999999995</c:v>
                </c:pt>
                <c:pt idx="167">
                  <c:v>73.935744</c:v>
                </c:pt>
                <c:pt idx="168">
                  <c:v>74.132429000000002</c:v>
                </c:pt>
                <c:pt idx="169">
                  <c:v>74.232527000000005</c:v>
                </c:pt>
                <c:pt idx="170">
                  <c:v>74.258869000000004</c:v>
                </c:pt>
                <c:pt idx="171">
                  <c:v>74.329113000000007</c:v>
                </c:pt>
                <c:pt idx="172">
                  <c:v>74.380041000000006</c:v>
                </c:pt>
                <c:pt idx="173">
                  <c:v>74.415163000000007</c:v>
                </c:pt>
                <c:pt idx="174">
                  <c:v>74.473113999999995</c:v>
                </c:pt>
                <c:pt idx="175">
                  <c:v>74.501211999999995</c:v>
                </c:pt>
                <c:pt idx="176">
                  <c:v>74.541602999999995</c:v>
                </c:pt>
                <c:pt idx="177">
                  <c:v>74.617115999999996</c:v>
                </c:pt>
                <c:pt idx="178">
                  <c:v>74.515260999999995</c:v>
                </c:pt>
                <c:pt idx="179">
                  <c:v>74.531065999999996</c:v>
                </c:pt>
                <c:pt idx="180">
                  <c:v>74.455552999999995</c:v>
                </c:pt>
                <c:pt idx="181">
                  <c:v>74.483650999999995</c:v>
                </c:pt>
                <c:pt idx="182">
                  <c:v>74.478382999999994</c:v>
                </c:pt>
                <c:pt idx="183">
                  <c:v>74.399358000000007</c:v>
                </c:pt>
                <c:pt idx="184">
                  <c:v>74.460821999999993</c:v>
                </c:pt>
                <c:pt idx="185">
                  <c:v>74.432723999999993</c:v>
                </c:pt>
                <c:pt idx="186">
                  <c:v>74.481894999999994</c:v>
                </c:pt>
                <c:pt idx="187">
                  <c:v>74.450284999999994</c:v>
                </c:pt>
                <c:pt idx="188">
                  <c:v>74.476626999999993</c:v>
                </c:pt>
                <c:pt idx="189">
                  <c:v>74.467845999999994</c:v>
                </c:pt>
                <c:pt idx="190">
                  <c:v>74.480138999999994</c:v>
                </c:pt>
                <c:pt idx="191">
                  <c:v>74.464333999999994</c:v>
                </c:pt>
                <c:pt idx="192">
                  <c:v>74.425698999999994</c:v>
                </c:pt>
                <c:pt idx="193">
                  <c:v>74.471357999999995</c:v>
                </c:pt>
                <c:pt idx="194">
                  <c:v>74.395846000000006</c:v>
                </c:pt>
                <c:pt idx="195">
                  <c:v>74.411651000000006</c:v>
                </c:pt>
                <c:pt idx="196">
                  <c:v>74.462577999999993</c:v>
                </c:pt>
                <c:pt idx="197">
                  <c:v>74.448528999999994</c:v>
                </c:pt>
                <c:pt idx="198">
                  <c:v>74.518772999999996</c:v>
                </c:pt>
                <c:pt idx="199">
                  <c:v>74.490675999999993</c:v>
                </c:pt>
                <c:pt idx="200">
                  <c:v>74.560919999999996</c:v>
                </c:pt>
                <c:pt idx="201">
                  <c:v>74.646968999999999</c:v>
                </c:pt>
                <c:pt idx="202">
                  <c:v>74.706676999999999</c:v>
                </c:pt>
                <c:pt idx="203">
                  <c:v>74.696140999999997</c:v>
                </c:pt>
                <c:pt idx="204">
                  <c:v>74.831361000000001</c:v>
                </c:pt>
                <c:pt idx="205">
                  <c:v>74.805019000000001</c:v>
                </c:pt>
                <c:pt idx="206">
                  <c:v>74.862971000000002</c:v>
                </c:pt>
                <c:pt idx="207">
                  <c:v>74.854191</c:v>
                </c:pt>
                <c:pt idx="208">
                  <c:v>74.973606000000004</c:v>
                </c:pt>
                <c:pt idx="209">
                  <c:v>74.915654000000004</c:v>
                </c:pt>
                <c:pt idx="210">
                  <c:v>74.970094000000003</c:v>
                </c:pt>
                <c:pt idx="211">
                  <c:v>75.049119000000005</c:v>
                </c:pt>
                <c:pt idx="212">
                  <c:v>75.052631000000005</c:v>
                </c:pt>
                <c:pt idx="213">
                  <c:v>75.147461000000007</c:v>
                </c:pt>
                <c:pt idx="214">
                  <c:v>75.180826999999994</c:v>
                </c:pt>
                <c:pt idx="215">
                  <c:v>75.182582999999994</c:v>
                </c:pt>
                <c:pt idx="216">
                  <c:v>75.180826999999994</c:v>
                </c:pt>
                <c:pt idx="217">
                  <c:v>75.305510999999996</c:v>
                </c:pt>
                <c:pt idx="218">
                  <c:v>75.333608999999996</c:v>
                </c:pt>
                <c:pt idx="219">
                  <c:v>75.403852999999998</c:v>
                </c:pt>
                <c:pt idx="220">
                  <c:v>75.453023999999999</c:v>
                </c:pt>
                <c:pt idx="221">
                  <c:v>75.495170999999999</c:v>
                </c:pt>
                <c:pt idx="222">
                  <c:v>75.488146999999998</c:v>
                </c:pt>
                <c:pt idx="223">
                  <c:v>75.521512999999999</c:v>
                </c:pt>
                <c:pt idx="224">
                  <c:v>75.563659000000001</c:v>
                </c:pt>
                <c:pt idx="225">
                  <c:v>75.577708000000001</c:v>
                </c:pt>
                <c:pt idx="226">
                  <c:v>75.684831000000003</c:v>
                </c:pt>
                <c:pt idx="227">
                  <c:v>75.679563000000002</c:v>
                </c:pt>
                <c:pt idx="228">
                  <c:v>75.744539000000003</c:v>
                </c:pt>
                <c:pt idx="229">
                  <c:v>75.730490000000003</c:v>
                </c:pt>
                <c:pt idx="230">
                  <c:v>75.865711000000005</c:v>
                </c:pt>
                <c:pt idx="231">
                  <c:v>75.909612999999993</c:v>
                </c:pt>
                <c:pt idx="232">
                  <c:v>75.579464000000002</c:v>
                </c:pt>
                <c:pt idx="233">
                  <c:v>75.286193999999995</c:v>
                </c:pt>
                <c:pt idx="234">
                  <c:v>75.168533999999994</c:v>
                </c:pt>
                <c:pt idx="235">
                  <c:v>75.779661000000004</c:v>
                </c:pt>
                <c:pt idx="236">
                  <c:v>76.127370999999997</c:v>
                </c:pt>
                <c:pt idx="237">
                  <c:v>76.292445999999998</c:v>
                </c:pt>
                <c:pt idx="238">
                  <c:v>76.211663999999999</c:v>
                </c:pt>
                <c:pt idx="239">
                  <c:v>76.151956999999996</c:v>
                </c:pt>
                <c:pt idx="240">
                  <c:v>76.050101999999995</c:v>
                </c:pt>
                <c:pt idx="241">
                  <c:v>76.074687999999995</c:v>
                </c:pt>
                <c:pt idx="242">
                  <c:v>76.065906999999996</c:v>
                </c:pt>
                <c:pt idx="243">
                  <c:v>75.972832999999994</c:v>
                </c:pt>
                <c:pt idx="244">
                  <c:v>75.911368999999993</c:v>
                </c:pt>
                <c:pt idx="245">
                  <c:v>75.981613999999993</c:v>
                </c:pt>
                <c:pt idx="246">
                  <c:v>75.976346000000007</c:v>
                </c:pt>
                <c:pt idx="247">
                  <c:v>76.032540999999995</c:v>
                </c:pt>
                <c:pt idx="248">
                  <c:v>76.062394999999995</c:v>
                </c:pt>
                <c:pt idx="249">
                  <c:v>76.081711999999996</c:v>
                </c:pt>
                <c:pt idx="250">
                  <c:v>76.164248999999998</c:v>
                </c:pt>
                <c:pt idx="251">
                  <c:v>76.195858999999999</c:v>
                </c:pt>
                <c:pt idx="252">
                  <c:v>76.202883999999997</c:v>
                </c:pt>
                <c:pt idx="253">
                  <c:v>76.271372</c:v>
                </c:pt>
                <c:pt idx="254">
                  <c:v>76.234493999999998</c:v>
                </c:pt>
                <c:pt idx="255">
                  <c:v>76.267859999999999</c:v>
                </c:pt>
                <c:pt idx="256">
                  <c:v>76.274884</c:v>
                </c:pt>
                <c:pt idx="257">
                  <c:v>76.352153000000001</c:v>
                </c:pt>
                <c:pt idx="258">
                  <c:v>76.431178000000003</c:v>
                </c:pt>
                <c:pt idx="259">
                  <c:v>76.415373000000002</c:v>
                </c:pt>
                <c:pt idx="260">
                  <c:v>76.469813000000002</c:v>
                </c:pt>
                <c:pt idx="261">
                  <c:v>76.550594000000004</c:v>
                </c:pt>
                <c:pt idx="262">
                  <c:v>76.538301000000004</c:v>
                </c:pt>
                <c:pt idx="263">
                  <c:v>76.557618000000005</c:v>
                </c:pt>
                <c:pt idx="264">
                  <c:v>76.569911000000005</c:v>
                </c:pt>
                <c:pt idx="265">
                  <c:v>76.612058000000005</c:v>
                </c:pt>
                <c:pt idx="266">
                  <c:v>76.629619000000005</c:v>
                </c:pt>
                <c:pt idx="267">
                  <c:v>76.617326000000006</c:v>
                </c:pt>
                <c:pt idx="268">
                  <c:v>76.664741000000006</c:v>
                </c:pt>
                <c:pt idx="269">
                  <c:v>76.678790000000006</c:v>
                </c:pt>
                <c:pt idx="270">
                  <c:v>76.691083000000006</c:v>
                </c:pt>
                <c:pt idx="271">
                  <c:v>76.713911999999993</c:v>
                </c:pt>
                <c:pt idx="272">
                  <c:v>76.826302999999996</c:v>
                </c:pt>
                <c:pt idx="273">
                  <c:v>76.750791000000007</c:v>
                </c:pt>
                <c:pt idx="274">
                  <c:v>76.789424999999994</c:v>
                </c:pt>
                <c:pt idx="275">
                  <c:v>76.803473999999994</c:v>
                </c:pt>
                <c:pt idx="276">
                  <c:v>76.852644999999995</c:v>
                </c:pt>
                <c:pt idx="277">
                  <c:v>76.808741999999995</c:v>
                </c:pt>
                <c:pt idx="278">
                  <c:v>76.901815999999997</c:v>
                </c:pt>
                <c:pt idx="279">
                  <c:v>76.928157999999996</c:v>
                </c:pt>
                <c:pt idx="280">
                  <c:v>76.996645999999998</c:v>
                </c:pt>
                <c:pt idx="281">
                  <c:v>76.922888999999998</c:v>
                </c:pt>
                <c:pt idx="282">
                  <c:v>77.033524</c:v>
                </c:pt>
                <c:pt idx="283">
                  <c:v>77.047573</c:v>
                </c:pt>
                <c:pt idx="284">
                  <c:v>77.047573</c:v>
                </c:pt>
                <c:pt idx="285">
                  <c:v>77.096744000000001</c:v>
                </c:pt>
                <c:pt idx="286">
                  <c:v>77.140647000000001</c:v>
                </c:pt>
                <c:pt idx="287">
                  <c:v>77.161721</c:v>
                </c:pt>
                <c:pt idx="288">
                  <c:v>77.077427</c:v>
                </c:pt>
                <c:pt idx="289">
                  <c:v>77.112549000000001</c:v>
                </c:pt>
                <c:pt idx="290">
                  <c:v>77.110793000000001</c:v>
                </c:pt>
                <c:pt idx="291">
                  <c:v>77.165233000000001</c:v>
                </c:pt>
                <c:pt idx="292">
                  <c:v>77.188062000000002</c:v>
                </c:pt>
                <c:pt idx="293">
                  <c:v>77.163477</c:v>
                </c:pt>
                <c:pt idx="294">
                  <c:v>77.295185000000004</c:v>
                </c:pt>
                <c:pt idx="295">
                  <c:v>77.286404000000005</c:v>
                </c:pt>
                <c:pt idx="296">
                  <c:v>77.274112000000002</c:v>
                </c:pt>
                <c:pt idx="297">
                  <c:v>77.314502000000005</c:v>
                </c:pt>
                <c:pt idx="298">
                  <c:v>77.235477000000003</c:v>
                </c:pt>
                <c:pt idx="299">
                  <c:v>77.340844000000004</c:v>
                </c:pt>
                <c:pt idx="300">
                  <c:v>77.325039000000004</c:v>
                </c:pt>
                <c:pt idx="301">
                  <c:v>77.347868000000005</c:v>
                </c:pt>
                <c:pt idx="302">
                  <c:v>77.339088000000004</c:v>
                </c:pt>
                <c:pt idx="303">
                  <c:v>77.412844000000007</c:v>
                </c:pt>
                <c:pt idx="304">
                  <c:v>77.358405000000005</c:v>
                </c:pt>
                <c:pt idx="305">
                  <c:v>77.456746999999993</c:v>
                </c:pt>
                <c:pt idx="306">
                  <c:v>77.395283000000006</c:v>
                </c:pt>
                <c:pt idx="307">
                  <c:v>77.409332000000006</c:v>
                </c:pt>
                <c:pt idx="308">
                  <c:v>77.384747000000004</c:v>
                </c:pt>
                <c:pt idx="309">
                  <c:v>77.476063999999994</c:v>
                </c:pt>
                <c:pt idx="310">
                  <c:v>77.454991000000007</c:v>
                </c:pt>
                <c:pt idx="311">
                  <c:v>77.456746999999993</c:v>
                </c:pt>
                <c:pt idx="312">
                  <c:v>77.488356999999993</c:v>
                </c:pt>
                <c:pt idx="313">
                  <c:v>77.469040000000007</c:v>
                </c:pt>
                <c:pt idx="314">
                  <c:v>77.481333000000006</c:v>
                </c:pt>
                <c:pt idx="315">
                  <c:v>77.542796999999993</c:v>
                </c:pt>
                <c:pt idx="316">
                  <c:v>77.549820999999994</c:v>
                </c:pt>
                <c:pt idx="317">
                  <c:v>77.570893999999996</c:v>
                </c:pt>
                <c:pt idx="318">
                  <c:v>77.576162999999994</c:v>
                </c:pt>
                <c:pt idx="319">
                  <c:v>77.672748999999996</c:v>
                </c:pt>
                <c:pt idx="320">
                  <c:v>77.707870999999997</c:v>
                </c:pt>
                <c:pt idx="321">
                  <c:v>77.709626999999998</c:v>
                </c:pt>
                <c:pt idx="322">
                  <c:v>77.665723999999997</c:v>
                </c:pt>
                <c:pt idx="323">
                  <c:v>77.625333999999995</c:v>
                </c:pt>
                <c:pt idx="324">
                  <c:v>77.665723999999997</c:v>
                </c:pt>
                <c:pt idx="325">
                  <c:v>77.695577999999998</c:v>
                </c:pt>
                <c:pt idx="326">
                  <c:v>77.697333999999998</c:v>
                </c:pt>
                <c:pt idx="327">
                  <c:v>77.730700999999996</c:v>
                </c:pt>
                <c:pt idx="328">
                  <c:v>77.667480999999995</c:v>
                </c:pt>
                <c:pt idx="329">
                  <c:v>77.746505999999997</c:v>
                </c:pt>
                <c:pt idx="330">
                  <c:v>77.771090999999998</c:v>
                </c:pt>
                <c:pt idx="331">
                  <c:v>77.830798999999999</c:v>
                </c:pt>
                <c:pt idx="332">
                  <c:v>77.841335999999998</c:v>
                </c:pt>
                <c:pt idx="333">
                  <c:v>77.793920999999997</c:v>
                </c:pt>
                <c:pt idx="334">
                  <c:v>77.84836</c:v>
                </c:pt>
                <c:pt idx="335">
                  <c:v>77.857140999999999</c:v>
                </c:pt>
                <c:pt idx="336">
                  <c:v>77.830798999999999</c:v>
                </c:pt>
                <c:pt idx="337">
                  <c:v>77.876458</c:v>
                </c:pt>
                <c:pt idx="338">
                  <c:v>77.908068</c:v>
                </c:pt>
                <c:pt idx="339">
                  <c:v>77.890506999999999</c:v>
                </c:pt>
                <c:pt idx="340">
                  <c:v>77.916848000000002</c:v>
                </c:pt>
                <c:pt idx="341">
                  <c:v>77.84836</c:v>
                </c:pt>
                <c:pt idx="342">
                  <c:v>77.925629000000001</c:v>
                </c:pt>
                <c:pt idx="343">
                  <c:v>77.960751000000002</c:v>
                </c:pt>
                <c:pt idx="344">
                  <c:v>77.920361</c:v>
                </c:pt>
                <c:pt idx="345">
                  <c:v>77.911580000000001</c:v>
                </c:pt>
                <c:pt idx="346">
                  <c:v>77.846603999999999</c:v>
                </c:pt>
                <c:pt idx="347">
                  <c:v>77.915092000000001</c:v>
                </c:pt>
                <c:pt idx="348">
                  <c:v>77.980068000000003</c:v>
                </c:pt>
                <c:pt idx="349">
                  <c:v>77.976556000000002</c:v>
                </c:pt>
                <c:pt idx="350">
                  <c:v>77.976556000000002</c:v>
                </c:pt>
                <c:pt idx="351">
                  <c:v>78.039776000000003</c:v>
                </c:pt>
                <c:pt idx="352">
                  <c:v>78.074898000000005</c:v>
                </c:pt>
                <c:pt idx="353">
                  <c:v>78.062606000000002</c:v>
                </c:pt>
                <c:pt idx="354">
                  <c:v>78.129338000000004</c:v>
                </c:pt>
                <c:pt idx="355">
                  <c:v>78.095972000000003</c:v>
                </c:pt>
                <c:pt idx="356">
                  <c:v>78.132850000000005</c:v>
                </c:pt>
                <c:pt idx="357">
                  <c:v>78.173241000000004</c:v>
                </c:pt>
                <c:pt idx="358">
                  <c:v>78.190802000000005</c:v>
                </c:pt>
                <c:pt idx="359">
                  <c:v>78.259289999999993</c:v>
                </c:pt>
                <c:pt idx="360">
                  <c:v>78.225924000000006</c:v>
                </c:pt>
                <c:pt idx="361">
                  <c:v>78.178509000000005</c:v>
                </c:pt>
                <c:pt idx="362">
                  <c:v>78.206607000000005</c:v>
                </c:pt>
                <c:pt idx="363">
                  <c:v>78.169728000000006</c:v>
                </c:pt>
                <c:pt idx="364">
                  <c:v>78.215387000000007</c:v>
                </c:pt>
                <c:pt idx="365">
                  <c:v>78.254022000000006</c:v>
                </c:pt>
                <c:pt idx="366">
                  <c:v>78.326021999999995</c:v>
                </c:pt>
                <c:pt idx="367">
                  <c:v>78.261045999999993</c:v>
                </c:pt>
                <c:pt idx="368">
                  <c:v>78.264557999999994</c:v>
                </c:pt>
                <c:pt idx="369">
                  <c:v>78.315486000000007</c:v>
                </c:pt>
                <c:pt idx="370">
                  <c:v>78.318997999999993</c:v>
                </c:pt>
                <c:pt idx="371">
                  <c:v>78.413827999999995</c:v>
                </c:pt>
                <c:pt idx="372">
                  <c:v>78.398022999999995</c:v>
                </c:pt>
                <c:pt idx="373">
                  <c:v>78.412071999999995</c:v>
                </c:pt>
                <c:pt idx="374">
                  <c:v>78.436656999999997</c:v>
                </c:pt>
                <c:pt idx="375">
                  <c:v>78.401534999999996</c:v>
                </c:pt>
                <c:pt idx="376">
                  <c:v>78.401534999999996</c:v>
                </c:pt>
                <c:pt idx="377">
                  <c:v>78.457730999999995</c:v>
                </c:pt>
                <c:pt idx="378">
                  <c:v>78.512169999999998</c:v>
                </c:pt>
                <c:pt idx="379">
                  <c:v>78.577145999999999</c:v>
                </c:pt>
                <c:pt idx="380">
                  <c:v>78.427876999999995</c:v>
                </c:pt>
                <c:pt idx="381">
                  <c:v>78.392753999999996</c:v>
                </c:pt>
                <c:pt idx="382">
                  <c:v>78.394510999999994</c:v>
                </c:pt>
                <c:pt idx="383">
                  <c:v>78.348851999999994</c:v>
                </c:pt>
                <c:pt idx="384">
                  <c:v>78.304948999999993</c:v>
                </c:pt>
                <c:pt idx="385">
                  <c:v>78.289143999999993</c:v>
                </c:pt>
                <c:pt idx="386">
                  <c:v>78.375192999999996</c:v>
                </c:pt>
                <c:pt idx="387">
                  <c:v>78.315486000000007</c:v>
                </c:pt>
                <c:pt idx="388">
                  <c:v>78.261045999999993</c:v>
                </c:pt>
                <c:pt idx="389">
                  <c:v>78.218898999999993</c:v>
                </c:pt>
                <c:pt idx="390">
                  <c:v>78.246996999999993</c:v>
                </c:pt>
                <c:pt idx="391">
                  <c:v>78.243485000000007</c:v>
                </c:pt>
                <c:pt idx="392">
                  <c:v>78.324265999999994</c:v>
                </c:pt>
                <c:pt idx="393">
                  <c:v>78.329533999999995</c:v>
                </c:pt>
                <c:pt idx="394">
                  <c:v>78.331290999999993</c:v>
                </c:pt>
                <c:pt idx="395">
                  <c:v>78.434900999999996</c:v>
                </c:pt>
                <c:pt idx="396">
                  <c:v>78.450705999999997</c:v>
                </c:pt>
                <c:pt idx="397">
                  <c:v>78.494608999999997</c:v>
                </c:pt>
                <c:pt idx="398">
                  <c:v>78.501632999999998</c:v>
                </c:pt>
                <c:pt idx="399">
                  <c:v>78.466510999999997</c:v>
                </c:pt>
                <c:pt idx="400">
                  <c:v>78.471778999999998</c:v>
                </c:pt>
                <c:pt idx="401">
                  <c:v>78.415583999999996</c:v>
                </c:pt>
                <c:pt idx="402">
                  <c:v>78.447193999999996</c:v>
                </c:pt>
                <c:pt idx="403">
                  <c:v>78.422607999999997</c:v>
                </c:pt>
                <c:pt idx="404">
                  <c:v>78.378705999999994</c:v>
                </c:pt>
                <c:pt idx="405">
                  <c:v>78.246996999999993</c:v>
                </c:pt>
                <c:pt idx="406">
                  <c:v>78.201338000000007</c:v>
                </c:pt>
                <c:pt idx="407">
                  <c:v>78.239973000000006</c:v>
                </c:pt>
                <c:pt idx="408">
                  <c:v>78.145143000000004</c:v>
                </c:pt>
                <c:pt idx="409">
                  <c:v>78.194314000000006</c:v>
                </c:pt>
                <c:pt idx="410">
                  <c:v>78.180265000000006</c:v>
                </c:pt>
                <c:pt idx="411">
                  <c:v>78.194314000000006</c:v>
                </c:pt>
                <c:pt idx="412">
                  <c:v>78.132850000000005</c:v>
                </c:pt>
                <c:pt idx="413">
                  <c:v>78.176753000000005</c:v>
                </c:pt>
                <c:pt idx="414">
                  <c:v>78.081923000000003</c:v>
                </c:pt>
                <c:pt idx="415">
                  <c:v>78.066118000000003</c:v>
                </c:pt>
                <c:pt idx="416">
                  <c:v>78.081923000000003</c:v>
                </c:pt>
                <c:pt idx="417">
                  <c:v>78.102996000000005</c:v>
                </c:pt>
                <c:pt idx="418">
                  <c:v>78.078411000000003</c:v>
                </c:pt>
                <c:pt idx="419">
                  <c:v>78.099484000000004</c:v>
                </c:pt>
                <c:pt idx="420">
                  <c:v>78.095972000000003</c:v>
                </c:pt>
                <c:pt idx="421">
                  <c:v>78.101240000000004</c:v>
                </c:pt>
                <c:pt idx="422">
                  <c:v>78.097728000000004</c:v>
                </c:pt>
                <c:pt idx="423">
                  <c:v>78.127582000000004</c:v>
                </c:pt>
                <c:pt idx="424">
                  <c:v>78.167972000000006</c:v>
                </c:pt>
                <c:pt idx="425">
                  <c:v>78.080167000000003</c:v>
                </c:pt>
                <c:pt idx="426">
                  <c:v>78.053825000000003</c:v>
                </c:pt>
                <c:pt idx="427">
                  <c:v>78.097728000000004</c:v>
                </c:pt>
                <c:pt idx="428">
                  <c:v>78.036264000000003</c:v>
                </c:pt>
                <c:pt idx="429">
                  <c:v>78.113533000000004</c:v>
                </c:pt>
                <c:pt idx="430">
                  <c:v>78.104752000000005</c:v>
                </c:pt>
                <c:pt idx="431">
                  <c:v>78.064362000000003</c:v>
                </c:pt>
                <c:pt idx="432">
                  <c:v>78.085435000000004</c:v>
                </c:pt>
                <c:pt idx="433">
                  <c:v>78.090703000000005</c:v>
                </c:pt>
                <c:pt idx="434">
                  <c:v>78.060849000000005</c:v>
                </c:pt>
                <c:pt idx="435">
                  <c:v>78.059093000000004</c:v>
                </c:pt>
                <c:pt idx="436">
                  <c:v>78.027483000000004</c:v>
                </c:pt>
                <c:pt idx="437">
                  <c:v>77.955483000000001</c:v>
                </c:pt>
                <c:pt idx="438">
                  <c:v>77.981824000000003</c:v>
                </c:pt>
                <c:pt idx="439">
                  <c:v>77.911580000000001</c:v>
                </c:pt>
                <c:pt idx="440">
                  <c:v>77.950214000000003</c:v>
                </c:pt>
                <c:pt idx="441">
                  <c:v>77.937922</c:v>
                </c:pt>
                <c:pt idx="442">
                  <c:v>77.941434000000001</c:v>
                </c:pt>
                <c:pt idx="443">
                  <c:v>77.955483000000001</c:v>
                </c:pt>
                <c:pt idx="444">
                  <c:v>77.906312</c:v>
                </c:pt>
                <c:pt idx="445">
                  <c:v>77.958995000000002</c:v>
                </c:pt>
                <c:pt idx="446">
                  <c:v>77.925629000000001</c:v>
                </c:pt>
                <c:pt idx="447">
                  <c:v>77.923873</c:v>
                </c:pt>
                <c:pt idx="448">
                  <c:v>77.886994000000001</c:v>
                </c:pt>
                <c:pt idx="449">
                  <c:v>77.829042999999999</c:v>
                </c:pt>
                <c:pt idx="450">
                  <c:v>77.886994000000001</c:v>
                </c:pt>
                <c:pt idx="451">
                  <c:v>77.943190000000001</c:v>
                </c:pt>
                <c:pt idx="452">
                  <c:v>77.830798999999999</c:v>
                </c:pt>
                <c:pt idx="453">
                  <c:v>77.858896999999999</c:v>
                </c:pt>
                <c:pt idx="454">
                  <c:v>77.881726</c:v>
                </c:pt>
                <c:pt idx="455">
                  <c:v>77.906312</c:v>
                </c:pt>
                <c:pt idx="456">
                  <c:v>77.84836</c:v>
                </c:pt>
                <c:pt idx="457">
                  <c:v>77.930897000000002</c:v>
                </c:pt>
                <c:pt idx="458">
                  <c:v>77.851872</c:v>
                </c:pt>
                <c:pt idx="459">
                  <c:v>77.830798999999999</c:v>
                </c:pt>
                <c:pt idx="460">
                  <c:v>77.857140999999999</c:v>
                </c:pt>
                <c:pt idx="461">
                  <c:v>77.871189000000001</c:v>
                </c:pt>
                <c:pt idx="462">
                  <c:v>77.814993999999999</c:v>
                </c:pt>
                <c:pt idx="463">
                  <c:v>77.855384000000001</c:v>
                </c:pt>
                <c:pt idx="464">
                  <c:v>77.846603999999999</c:v>
                </c:pt>
                <c:pt idx="465">
                  <c:v>77.878214</c:v>
                </c:pt>
                <c:pt idx="466">
                  <c:v>77.850116</c:v>
                </c:pt>
                <c:pt idx="467">
                  <c:v>77.860652999999999</c:v>
                </c:pt>
                <c:pt idx="468">
                  <c:v>77.827286999999998</c:v>
                </c:pt>
                <c:pt idx="469">
                  <c:v>77.84836</c:v>
                </c:pt>
                <c:pt idx="470">
                  <c:v>77.825530999999998</c:v>
                </c:pt>
                <c:pt idx="471">
                  <c:v>77.843091999999999</c:v>
                </c:pt>
                <c:pt idx="472">
                  <c:v>77.850116</c:v>
                </c:pt>
                <c:pt idx="473">
                  <c:v>77.827286999999998</c:v>
                </c:pt>
                <c:pt idx="474">
                  <c:v>77.84836</c:v>
                </c:pt>
                <c:pt idx="475">
                  <c:v>77.813237999999998</c:v>
                </c:pt>
                <c:pt idx="476">
                  <c:v>77.881726</c:v>
                </c:pt>
                <c:pt idx="477">
                  <c:v>77.837823</c:v>
                </c:pt>
                <c:pt idx="478">
                  <c:v>77.885238000000001</c:v>
                </c:pt>
                <c:pt idx="479">
                  <c:v>77.825530999999998</c:v>
                </c:pt>
                <c:pt idx="480">
                  <c:v>77.876458</c:v>
                </c:pt>
                <c:pt idx="481">
                  <c:v>77.869433000000001</c:v>
                </c:pt>
                <c:pt idx="482">
                  <c:v>77.867677</c:v>
                </c:pt>
                <c:pt idx="483">
                  <c:v>77.895775</c:v>
                </c:pt>
                <c:pt idx="484">
                  <c:v>77.853628</c:v>
                </c:pt>
                <c:pt idx="485">
                  <c:v>77.785139999999998</c:v>
                </c:pt>
                <c:pt idx="486">
                  <c:v>77.869433000000001</c:v>
                </c:pt>
                <c:pt idx="487">
                  <c:v>77.834311</c:v>
                </c:pt>
                <c:pt idx="488">
                  <c:v>77.916848000000002</c:v>
                </c:pt>
                <c:pt idx="489">
                  <c:v>77.943190000000001</c:v>
                </c:pt>
                <c:pt idx="490">
                  <c:v>77.860652999999999</c:v>
                </c:pt>
                <c:pt idx="491">
                  <c:v>77.967776000000001</c:v>
                </c:pt>
                <c:pt idx="492">
                  <c:v>77.865921</c:v>
                </c:pt>
                <c:pt idx="493">
                  <c:v>77.934409000000002</c:v>
                </c:pt>
                <c:pt idx="494">
                  <c:v>77.901043000000001</c:v>
                </c:pt>
                <c:pt idx="495">
                  <c:v>77.857140999999999</c:v>
                </c:pt>
                <c:pt idx="496">
                  <c:v>77.830798999999999</c:v>
                </c:pt>
                <c:pt idx="497">
                  <c:v>77.830798999999999</c:v>
                </c:pt>
                <c:pt idx="498">
                  <c:v>77.888750999999999</c:v>
                </c:pt>
                <c:pt idx="499">
                  <c:v>77.855384000000001</c:v>
                </c:pt>
                <c:pt idx="500">
                  <c:v>77.872945999999999</c:v>
                </c:pt>
                <c:pt idx="501">
                  <c:v>77.864165</c:v>
                </c:pt>
                <c:pt idx="502">
                  <c:v>77.920361</c:v>
                </c:pt>
                <c:pt idx="503">
                  <c:v>77.920361</c:v>
                </c:pt>
                <c:pt idx="504">
                  <c:v>77.983581000000001</c:v>
                </c:pt>
                <c:pt idx="505">
                  <c:v>77.922117</c:v>
                </c:pt>
                <c:pt idx="506">
                  <c:v>77.939678000000001</c:v>
                </c:pt>
                <c:pt idx="507">
                  <c:v>77.953727000000001</c:v>
                </c:pt>
                <c:pt idx="508">
                  <c:v>77.946702000000002</c:v>
                </c:pt>
                <c:pt idx="509">
                  <c:v>77.966019000000003</c:v>
                </c:pt>
                <c:pt idx="510">
                  <c:v>77.962507000000002</c:v>
                </c:pt>
                <c:pt idx="511">
                  <c:v>77.951971</c:v>
                </c:pt>
                <c:pt idx="512">
                  <c:v>78.046801000000002</c:v>
                </c:pt>
                <c:pt idx="513">
                  <c:v>78.016947000000002</c:v>
                </c:pt>
                <c:pt idx="514">
                  <c:v>77.937922</c:v>
                </c:pt>
                <c:pt idx="515">
                  <c:v>78.002898000000002</c:v>
                </c:pt>
                <c:pt idx="516">
                  <c:v>78.157436000000004</c:v>
                </c:pt>
                <c:pt idx="517">
                  <c:v>78.099484000000004</c:v>
                </c:pt>
                <c:pt idx="518">
                  <c:v>78.131094000000004</c:v>
                </c:pt>
                <c:pt idx="519">
                  <c:v>78.097728000000004</c:v>
                </c:pt>
                <c:pt idx="520">
                  <c:v>78.167972000000006</c:v>
                </c:pt>
                <c:pt idx="521">
                  <c:v>78.152167000000006</c:v>
                </c:pt>
                <c:pt idx="522">
                  <c:v>78.102996000000005</c:v>
                </c:pt>
                <c:pt idx="523">
                  <c:v>78.171484000000007</c:v>
                </c:pt>
                <c:pt idx="524">
                  <c:v>78.160948000000005</c:v>
                </c:pt>
                <c:pt idx="525">
                  <c:v>78.187289000000007</c:v>
                </c:pt>
                <c:pt idx="526">
                  <c:v>78.115289000000004</c:v>
                </c:pt>
                <c:pt idx="527">
                  <c:v>78.143387000000004</c:v>
                </c:pt>
                <c:pt idx="528">
                  <c:v>78.178509000000005</c:v>
                </c:pt>
                <c:pt idx="529">
                  <c:v>78.196070000000006</c:v>
                </c:pt>
                <c:pt idx="530">
                  <c:v>78.185533000000007</c:v>
                </c:pt>
                <c:pt idx="531">
                  <c:v>78.227680000000007</c:v>
                </c:pt>
                <c:pt idx="532">
                  <c:v>78.199582000000007</c:v>
                </c:pt>
                <c:pt idx="533">
                  <c:v>78.243485000000007</c:v>
                </c:pt>
                <c:pt idx="534">
                  <c:v>78.189046000000005</c:v>
                </c:pt>
                <c:pt idx="535">
                  <c:v>78.211875000000006</c:v>
                </c:pt>
                <c:pt idx="536">
                  <c:v>78.199582000000007</c:v>
                </c:pt>
                <c:pt idx="537">
                  <c:v>78.173241000000004</c:v>
                </c:pt>
                <c:pt idx="538">
                  <c:v>78.222412000000006</c:v>
                </c:pt>
                <c:pt idx="539">
                  <c:v>78.201338000000007</c:v>
                </c:pt>
                <c:pt idx="540">
                  <c:v>78.231191999999993</c:v>
                </c:pt>
                <c:pt idx="541">
                  <c:v>78.187289000000007</c:v>
                </c:pt>
                <c:pt idx="542">
                  <c:v>78.255778000000007</c:v>
                </c:pt>
                <c:pt idx="543">
                  <c:v>78.169728000000006</c:v>
                </c:pt>
                <c:pt idx="544">
                  <c:v>78.261045999999993</c:v>
                </c:pt>
                <c:pt idx="545">
                  <c:v>78.203093999999993</c:v>
                </c:pt>
                <c:pt idx="546">
                  <c:v>78.241729000000007</c:v>
                </c:pt>
                <c:pt idx="547">
                  <c:v>78.192558000000005</c:v>
                </c:pt>
                <c:pt idx="548">
                  <c:v>78.225924000000006</c:v>
                </c:pt>
                <c:pt idx="549">
                  <c:v>78.159192000000004</c:v>
                </c:pt>
                <c:pt idx="550">
                  <c:v>78.246996999999993</c:v>
                </c:pt>
                <c:pt idx="551">
                  <c:v>78.348851999999994</c:v>
                </c:pt>
                <c:pt idx="552">
                  <c:v>78.334802999999994</c:v>
                </c:pt>
                <c:pt idx="553">
                  <c:v>78.394510999999994</c:v>
                </c:pt>
                <c:pt idx="554">
                  <c:v>78.415583999999996</c:v>
                </c:pt>
                <c:pt idx="555">
                  <c:v>78.478803999999997</c:v>
                </c:pt>
                <c:pt idx="556">
                  <c:v>78.496364999999997</c:v>
                </c:pt>
                <c:pt idx="557">
                  <c:v>78.457730999999995</c:v>
                </c:pt>
                <c:pt idx="558">
                  <c:v>78.542023999999998</c:v>
                </c:pt>
                <c:pt idx="559">
                  <c:v>78.563096999999999</c:v>
                </c:pt>
                <c:pt idx="560">
                  <c:v>78.610512</c:v>
                </c:pt>
                <c:pt idx="561">
                  <c:v>78.656171000000001</c:v>
                </c:pt>
                <c:pt idx="562">
                  <c:v>78.631585999999999</c:v>
                </c:pt>
                <c:pt idx="563">
                  <c:v>78.768562000000003</c:v>
                </c:pt>
                <c:pt idx="564">
                  <c:v>78.729928000000001</c:v>
                </c:pt>
                <c:pt idx="565">
                  <c:v>78.724659000000003</c:v>
                </c:pt>
                <c:pt idx="566">
                  <c:v>78.758026000000001</c:v>
                </c:pt>
                <c:pt idx="567">
                  <c:v>78.810709000000003</c:v>
                </c:pt>
                <c:pt idx="568">
                  <c:v>78.814221000000003</c:v>
                </c:pt>
                <c:pt idx="569">
                  <c:v>78.782611000000003</c:v>
                </c:pt>
                <c:pt idx="570">
                  <c:v>78.903783000000004</c:v>
                </c:pt>
                <c:pt idx="571">
                  <c:v>78.926612000000006</c:v>
                </c:pt>
                <c:pt idx="572">
                  <c:v>78.872173000000004</c:v>
                </c:pt>
                <c:pt idx="573">
                  <c:v>79.003881000000007</c:v>
                </c:pt>
                <c:pt idx="574">
                  <c:v>79.054807999999994</c:v>
                </c:pt>
                <c:pt idx="575">
                  <c:v>79.012662000000006</c:v>
                </c:pt>
                <c:pt idx="576">
                  <c:v>79.061832999999993</c:v>
                </c:pt>
                <c:pt idx="577">
                  <c:v>79.184760999999995</c:v>
                </c:pt>
                <c:pt idx="578">
                  <c:v>79.142613999999995</c:v>
                </c:pt>
                <c:pt idx="579">
                  <c:v>79.163686999999996</c:v>
                </c:pt>
                <c:pt idx="580">
                  <c:v>79.163686999999996</c:v>
                </c:pt>
                <c:pt idx="581">
                  <c:v>79.168955999999994</c:v>
                </c:pt>
                <c:pt idx="582">
                  <c:v>79.149637999999996</c:v>
                </c:pt>
                <c:pt idx="583">
                  <c:v>79.160174999999995</c:v>
                </c:pt>
                <c:pt idx="584">
                  <c:v>79.232175999999995</c:v>
                </c:pt>
                <c:pt idx="585">
                  <c:v>79.170711999999995</c:v>
                </c:pt>
                <c:pt idx="586">
                  <c:v>79.226906999999997</c:v>
                </c:pt>
                <c:pt idx="587">
                  <c:v>79.341054</c:v>
                </c:pt>
                <c:pt idx="588">
                  <c:v>79.267297999999997</c:v>
                </c:pt>
                <c:pt idx="589">
                  <c:v>79.177735999999996</c:v>
                </c:pt>
                <c:pt idx="590">
                  <c:v>79.149637999999996</c:v>
                </c:pt>
                <c:pt idx="591">
                  <c:v>79.207589999999996</c:v>
                </c:pt>
                <c:pt idx="592">
                  <c:v>79.214613999999997</c:v>
                </c:pt>
                <c:pt idx="593">
                  <c:v>79.237443999999996</c:v>
                </c:pt>
                <c:pt idx="594">
                  <c:v>79.300663999999998</c:v>
                </c:pt>
                <c:pt idx="595">
                  <c:v>79.240955999999997</c:v>
                </c:pt>
                <c:pt idx="596">
                  <c:v>79.253248999999997</c:v>
                </c:pt>
                <c:pt idx="597">
                  <c:v>79.244467999999998</c:v>
                </c:pt>
                <c:pt idx="598">
                  <c:v>79.274321999999998</c:v>
                </c:pt>
                <c:pt idx="599">
                  <c:v>79.270809999999997</c:v>
                </c:pt>
                <c:pt idx="600">
                  <c:v>79.267297999999997</c:v>
                </c:pt>
                <c:pt idx="601">
                  <c:v>79.184760999999995</c:v>
                </c:pt>
                <c:pt idx="602">
                  <c:v>79.111003999999994</c:v>
                </c:pt>
                <c:pt idx="603">
                  <c:v>79.153150999999994</c:v>
                </c:pt>
                <c:pt idx="604">
                  <c:v>79.096954999999994</c:v>
                </c:pt>
                <c:pt idx="605">
                  <c:v>79.240955999999997</c:v>
                </c:pt>
                <c:pt idx="606">
                  <c:v>79.255004999999997</c:v>
                </c:pt>
                <c:pt idx="607">
                  <c:v>79.276077999999998</c:v>
                </c:pt>
                <c:pt idx="608">
                  <c:v>79.328761999999998</c:v>
                </c:pt>
                <c:pt idx="609">
                  <c:v>79.356859</c:v>
                </c:pt>
                <c:pt idx="610">
                  <c:v>79.383201</c:v>
                </c:pt>
                <c:pt idx="611">
                  <c:v>79.377932999999999</c:v>
                </c:pt>
                <c:pt idx="612">
                  <c:v>79.386713</c:v>
                </c:pt>
                <c:pt idx="613">
                  <c:v>79.413055</c:v>
                </c:pt>
                <c:pt idx="614">
                  <c:v>79.423591999999999</c:v>
                </c:pt>
                <c:pt idx="615">
                  <c:v>79.406030999999999</c:v>
                </c:pt>
                <c:pt idx="616">
                  <c:v>79.425348</c:v>
                </c:pt>
                <c:pt idx="617">
                  <c:v>79.353346999999999</c:v>
                </c:pt>
                <c:pt idx="618">
                  <c:v>79.448177000000001</c:v>
                </c:pt>
                <c:pt idx="619">
                  <c:v>79.351590999999999</c:v>
                </c:pt>
                <c:pt idx="620">
                  <c:v>79.407786999999999</c:v>
                </c:pt>
                <c:pt idx="621">
                  <c:v>79.356859</c:v>
                </c:pt>
                <c:pt idx="622">
                  <c:v>79.376176999999998</c:v>
                </c:pt>
                <c:pt idx="623">
                  <c:v>79.332273999999998</c:v>
                </c:pt>
                <c:pt idx="624">
                  <c:v>79.393737999999999</c:v>
                </c:pt>
                <c:pt idx="625">
                  <c:v>79.355103</c:v>
                </c:pt>
                <c:pt idx="626">
                  <c:v>79.404274000000001</c:v>
                </c:pt>
                <c:pt idx="627">
                  <c:v>79.391981999999999</c:v>
                </c:pt>
                <c:pt idx="628">
                  <c:v>79.355103</c:v>
                </c:pt>
                <c:pt idx="629">
                  <c:v>79.348078999999998</c:v>
                </c:pt>
                <c:pt idx="630">
                  <c:v>79.400762</c:v>
                </c:pt>
                <c:pt idx="631">
                  <c:v>79.341054</c:v>
                </c:pt>
                <c:pt idx="632">
                  <c:v>79.339297999999999</c:v>
                </c:pt>
                <c:pt idx="633">
                  <c:v>79.225150999999997</c:v>
                </c:pt>
                <c:pt idx="634">
                  <c:v>79.253248999999997</c:v>
                </c:pt>
                <c:pt idx="635">
                  <c:v>79.277833999999999</c:v>
                </c:pt>
                <c:pt idx="636">
                  <c:v>79.262028999999998</c:v>
                </c:pt>
                <c:pt idx="637">
                  <c:v>79.249736999999996</c:v>
                </c:pt>
                <c:pt idx="638">
                  <c:v>79.147881999999996</c:v>
                </c:pt>
                <c:pt idx="639">
                  <c:v>79.107491999999993</c:v>
                </c:pt>
                <c:pt idx="640">
                  <c:v>79.197052999999997</c:v>
                </c:pt>
                <c:pt idx="641">
                  <c:v>79.188272999999995</c:v>
                </c:pt>
                <c:pt idx="642">
                  <c:v>79.123296999999994</c:v>
                </c:pt>
                <c:pt idx="643">
                  <c:v>79.089931000000007</c:v>
                </c:pt>
                <c:pt idx="644">
                  <c:v>79.056563999999995</c:v>
                </c:pt>
                <c:pt idx="645">
                  <c:v>79.040758999999994</c:v>
                </c:pt>
                <c:pt idx="646">
                  <c:v>79.140857999999994</c:v>
                </c:pt>
                <c:pt idx="647">
                  <c:v>79.058321000000007</c:v>
                </c:pt>
                <c:pt idx="648">
                  <c:v>79.058321000000007</c:v>
                </c:pt>
                <c:pt idx="649">
                  <c:v>79.063588999999993</c:v>
                </c:pt>
                <c:pt idx="650">
                  <c:v>79.030223000000007</c:v>
                </c:pt>
                <c:pt idx="651">
                  <c:v>79.093442999999994</c:v>
                </c:pt>
                <c:pt idx="652">
                  <c:v>79.051295999999994</c:v>
                </c:pt>
                <c:pt idx="653">
                  <c:v>79.047783999999993</c:v>
                </c:pt>
                <c:pt idx="654">
                  <c:v>79.084661999999994</c:v>
                </c:pt>
                <c:pt idx="655">
                  <c:v>79.081149999999994</c:v>
                </c:pt>
                <c:pt idx="656">
                  <c:v>79.009148999999994</c:v>
                </c:pt>
                <c:pt idx="657">
                  <c:v>78.959978000000007</c:v>
                </c:pt>
                <c:pt idx="658">
                  <c:v>78.956466000000006</c:v>
                </c:pt>
                <c:pt idx="659">
                  <c:v>78.928368000000006</c:v>
                </c:pt>
                <c:pt idx="660">
                  <c:v>79.049539999999993</c:v>
                </c:pt>
                <c:pt idx="661">
                  <c:v>79.058321000000007</c:v>
                </c:pt>
                <c:pt idx="662">
                  <c:v>79.198808999999997</c:v>
                </c:pt>
                <c:pt idx="663">
                  <c:v>79.291882999999999</c:v>
                </c:pt>
                <c:pt idx="664">
                  <c:v>79.269053999999997</c:v>
                </c:pt>
                <c:pt idx="665">
                  <c:v>79.314712999999998</c:v>
                </c:pt>
                <c:pt idx="666">
                  <c:v>79.325248999999999</c:v>
                </c:pt>
                <c:pt idx="667">
                  <c:v>79.411299</c:v>
                </c:pt>
                <c:pt idx="668">
                  <c:v>79.507885000000002</c:v>
                </c:pt>
                <c:pt idx="669">
                  <c:v>79.602715000000003</c:v>
                </c:pt>
                <c:pt idx="670">
                  <c:v>79.799398999999994</c:v>
                </c:pt>
                <c:pt idx="671">
                  <c:v>79.962717999999995</c:v>
                </c:pt>
                <c:pt idx="672">
                  <c:v>80.052278999999999</c:v>
                </c:pt>
                <c:pt idx="673">
                  <c:v>80.183987999999999</c:v>
                </c:pt>
                <c:pt idx="674">
                  <c:v>80.517649000000006</c:v>
                </c:pt>
                <c:pt idx="675">
                  <c:v>80.809162999999998</c:v>
                </c:pt>
                <c:pt idx="676">
                  <c:v>81.372874999999993</c:v>
                </c:pt>
                <c:pt idx="677">
                  <c:v>82.041953000000007</c:v>
                </c:pt>
                <c:pt idx="678">
                  <c:v>82.682934000000003</c:v>
                </c:pt>
                <c:pt idx="679">
                  <c:v>83.443330000000003</c:v>
                </c:pt>
                <c:pt idx="680">
                  <c:v>84.275727000000003</c:v>
                </c:pt>
                <c:pt idx="681">
                  <c:v>85.368027999999995</c:v>
                </c:pt>
                <c:pt idx="682">
                  <c:v>86.458573000000001</c:v>
                </c:pt>
                <c:pt idx="683">
                  <c:v>87.591263999999995</c:v>
                </c:pt>
                <c:pt idx="684">
                  <c:v>88.495661999999996</c:v>
                </c:pt>
                <c:pt idx="685">
                  <c:v>89.354399999999998</c:v>
                </c:pt>
                <c:pt idx="686">
                  <c:v>90.067380999999997</c:v>
                </c:pt>
                <c:pt idx="687">
                  <c:v>90.466018000000005</c:v>
                </c:pt>
                <c:pt idx="688">
                  <c:v>90.790898999999996</c:v>
                </c:pt>
                <c:pt idx="689">
                  <c:v>91.073633000000001</c:v>
                </c:pt>
                <c:pt idx="690">
                  <c:v>91.226414000000005</c:v>
                </c:pt>
                <c:pt idx="691">
                  <c:v>91.375684000000007</c:v>
                </c:pt>
                <c:pt idx="692">
                  <c:v>91.526708999999997</c:v>
                </c:pt>
                <c:pt idx="693">
                  <c:v>91.611002999999997</c:v>
                </c:pt>
                <c:pt idx="694">
                  <c:v>91.730418</c:v>
                </c:pt>
                <c:pt idx="695">
                  <c:v>91.855102000000002</c:v>
                </c:pt>
                <c:pt idx="696">
                  <c:v>91.948176000000004</c:v>
                </c:pt>
                <c:pt idx="697">
                  <c:v>91.983298000000005</c:v>
                </c:pt>
                <c:pt idx="698">
                  <c:v>92.030713000000006</c:v>
                </c:pt>
                <c:pt idx="699">
                  <c:v>92.104470000000006</c:v>
                </c:pt>
                <c:pt idx="700">
                  <c:v>92.150129000000007</c:v>
                </c:pt>
                <c:pt idx="701">
                  <c:v>92.232665999999995</c:v>
                </c:pt>
                <c:pt idx="702">
                  <c:v>92.237933999999996</c:v>
                </c:pt>
                <c:pt idx="703">
                  <c:v>92.343300999999997</c:v>
                </c:pt>
                <c:pt idx="704">
                  <c:v>92.404764999999998</c:v>
                </c:pt>
                <c:pt idx="705">
                  <c:v>92.359105999999997</c:v>
                </c:pt>
                <c:pt idx="706">
                  <c:v>92.487302</c:v>
                </c:pt>
                <c:pt idx="707">
                  <c:v>92.578620000000001</c:v>
                </c:pt>
                <c:pt idx="708">
                  <c:v>92.571596</c:v>
                </c:pt>
                <c:pt idx="709">
                  <c:v>92.559303</c:v>
                </c:pt>
                <c:pt idx="710">
                  <c:v>92.655889000000002</c:v>
                </c:pt>
                <c:pt idx="711">
                  <c:v>92.673450000000003</c:v>
                </c:pt>
                <c:pt idx="712">
                  <c:v>92.706816000000003</c:v>
                </c:pt>
                <c:pt idx="713">
                  <c:v>92.706816000000003</c:v>
                </c:pt>
                <c:pt idx="714">
                  <c:v>92.789353000000006</c:v>
                </c:pt>
                <c:pt idx="715">
                  <c:v>92.887696000000005</c:v>
                </c:pt>
                <c:pt idx="716">
                  <c:v>92.836768000000006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'672011220 PM'!$K$2</c:f>
              <c:strCache>
                <c:ptCount val="1"/>
                <c:pt idx="0">
                  <c:v>T8</c:v>
                </c:pt>
              </c:strCache>
            </c:strRef>
          </c:tx>
          <c:marker>
            <c:symbol val="none"/>
          </c:marker>
          <c:xVal>
            <c:numRef>
              <c:f>'672011220 PM'!$B$3:$B$789</c:f>
              <c:numCache>
                <c:formatCode>h:mm:ss</c:formatCode>
                <c:ptCount val="787"/>
                <c:pt idx="0">
                  <c:v>0</c:v>
                </c:pt>
                <c:pt idx="1">
                  <c:v>9.2592592409346253E-5</c:v>
                </c:pt>
                <c:pt idx="2">
                  <c:v>1.9675926159834489E-4</c:v>
                </c:pt>
                <c:pt idx="3">
                  <c:v>3.0092592351138592E-4</c:v>
                </c:pt>
                <c:pt idx="4">
                  <c:v>4.0509259270038456E-4</c:v>
                </c:pt>
                <c:pt idx="5">
                  <c:v>4.9768518510973081E-4</c:v>
                </c:pt>
                <c:pt idx="6">
                  <c:v>6.0185185429872945E-4</c:v>
                </c:pt>
                <c:pt idx="7">
                  <c:v>7.0601851621177047E-4</c:v>
                </c:pt>
                <c:pt idx="8">
                  <c:v>8.1018518540076911E-4</c:v>
                </c:pt>
                <c:pt idx="9">
                  <c:v>9.1435185458976775E-4</c:v>
                </c:pt>
                <c:pt idx="10">
                  <c:v>1.006944446999114E-3</c:v>
                </c:pt>
                <c:pt idx="11">
                  <c:v>1.111111108912155E-3</c:v>
                </c:pt>
                <c:pt idx="12">
                  <c:v>1.2152777781011537E-3</c:v>
                </c:pt>
                <c:pt idx="13">
                  <c:v>1.3194444472901523E-3</c:v>
                </c:pt>
                <c:pt idx="14">
                  <c:v>1.4120370396994986E-3</c:v>
                </c:pt>
                <c:pt idx="15">
                  <c:v>1.5162037016125396E-3</c:v>
                </c:pt>
                <c:pt idx="16">
                  <c:v>1.6203703708015382E-3</c:v>
                </c:pt>
                <c:pt idx="17">
                  <c:v>1.7245370399905369E-3</c:v>
                </c:pt>
                <c:pt idx="18">
                  <c:v>1.8287037019035779E-3</c:v>
                </c:pt>
                <c:pt idx="19">
                  <c:v>1.9212962943129241E-3</c:v>
                </c:pt>
                <c:pt idx="20">
                  <c:v>2.0254629635019228E-3</c:v>
                </c:pt>
                <c:pt idx="21">
                  <c:v>2.1296296326909214E-3</c:v>
                </c:pt>
                <c:pt idx="22">
                  <c:v>2.2337962946039625E-3</c:v>
                </c:pt>
                <c:pt idx="23">
                  <c:v>2.3263888870133087E-3</c:v>
                </c:pt>
                <c:pt idx="24">
                  <c:v>2.4305555562023073E-3</c:v>
                </c:pt>
                <c:pt idx="25">
                  <c:v>2.534722225391306E-3</c:v>
                </c:pt>
                <c:pt idx="26">
                  <c:v>2.638888887304347E-3</c:v>
                </c:pt>
                <c:pt idx="27">
                  <c:v>2.7430555564933456E-3</c:v>
                </c:pt>
                <c:pt idx="28">
                  <c:v>2.8356481489026919E-3</c:v>
                </c:pt>
                <c:pt idx="29">
                  <c:v>2.9398148180916905E-3</c:v>
                </c:pt>
                <c:pt idx="30">
                  <c:v>3.0439814800047316E-3</c:v>
                </c:pt>
                <c:pt idx="31">
                  <c:v>3.1481481491937302E-3</c:v>
                </c:pt>
                <c:pt idx="32">
                  <c:v>3.2407407416030765E-3</c:v>
                </c:pt>
                <c:pt idx="33">
                  <c:v>3.3449074107920751E-3</c:v>
                </c:pt>
                <c:pt idx="34">
                  <c:v>3.4490740727051161E-3</c:v>
                </c:pt>
                <c:pt idx="35">
                  <c:v>3.5532407418941148E-3</c:v>
                </c:pt>
                <c:pt idx="36">
                  <c:v>3.6574074110831134E-3</c:v>
                </c:pt>
                <c:pt idx="37">
                  <c:v>3.7500000034924597E-3</c:v>
                </c:pt>
                <c:pt idx="38">
                  <c:v>3.8541666654055007E-3</c:v>
                </c:pt>
                <c:pt idx="39">
                  <c:v>3.9583333345944993E-3</c:v>
                </c:pt>
                <c:pt idx="40">
                  <c:v>4.062500003783498E-3</c:v>
                </c:pt>
                <c:pt idx="41">
                  <c:v>4.166666665696539E-3</c:v>
                </c:pt>
                <c:pt idx="42">
                  <c:v>4.2592592581058852E-3</c:v>
                </c:pt>
                <c:pt idx="43">
                  <c:v>4.3634259272948839E-3</c:v>
                </c:pt>
                <c:pt idx="44">
                  <c:v>4.4675925892079249E-3</c:v>
                </c:pt>
                <c:pt idx="45">
                  <c:v>4.5717592583969235E-3</c:v>
                </c:pt>
                <c:pt idx="46">
                  <c:v>4.6643518508062698E-3</c:v>
                </c:pt>
                <c:pt idx="47">
                  <c:v>4.7685185199952684E-3</c:v>
                </c:pt>
                <c:pt idx="48">
                  <c:v>4.8726851819083095E-3</c:v>
                </c:pt>
                <c:pt idx="49">
                  <c:v>4.9768518510973081E-3</c:v>
                </c:pt>
                <c:pt idx="50">
                  <c:v>5.0810185202863067E-3</c:v>
                </c:pt>
                <c:pt idx="51">
                  <c:v>5.173611112695653E-3</c:v>
                </c:pt>
                <c:pt idx="52">
                  <c:v>5.277777774608694E-3</c:v>
                </c:pt>
                <c:pt idx="53">
                  <c:v>5.3819444437976927E-3</c:v>
                </c:pt>
                <c:pt idx="54">
                  <c:v>5.4861111129866913E-3</c:v>
                </c:pt>
                <c:pt idx="55">
                  <c:v>5.5787037053960375E-3</c:v>
                </c:pt>
                <c:pt idx="56">
                  <c:v>5.6828703673090786E-3</c:v>
                </c:pt>
                <c:pt idx="57">
                  <c:v>5.7870370364980772E-3</c:v>
                </c:pt>
                <c:pt idx="58">
                  <c:v>5.8912037056870759E-3</c:v>
                </c:pt>
                <c:pt idx="59">
                  <c:v>5.9953703676001169E-3</c:v>
                </c:pt>
                <c:pt idx="60">
                  <c:v>6.0879629600094631E-3</c:v>
                </c:pt>
                <c:pt idx="61">
                  <c:v>6.1921296291984618E-3</c:v>
                </c:pt>
                <c:pt idx="62">
                  <c:v>6.2962962983874604E-3</c:v>
                </c:pt>
                <c:pt idx="63">
                  <c:v>6.4004629603005014E-3</c:v>
                </c:pt>
                <c:pt idx="64">
                  <c:v>6.4930555527098477E-3</c:v>
                </c:pt>
                <c:pt idx="65">
                  <c:v>6.5972222218988463E-3</c:v>
                </c:pt>
                <c:pt idx="66">
                  <c:v>6.701388891087845E-3</c:v>
                </c:pt>
                <c:pt idx="67">
                  <c:v>6.805555553000886E-3</c:v>
                </c:pt>
                <c:pt idx="68">
                  <c:v>6.9097222221898846E-3</c:v>
                </c:pt>
                <c:pt idx="69">
                  <c:v>7.0023148145992309E-3</c:v>
                </c:pt>
                <c:pt idx="70">
                  <c:v>7.1064814837882295E-3</c:v>
                </c:pt>
                <c:pt idx="71">
                  <c:v>7.2106481457012706E-3</c:v>
                </c:pt>
                <c:pt idx="72">
                  <c:v>7.3148148148902692E-3</c:v>
                </c:pt>
                <c:pt idx="73">
                  <c:v>7.4074074072996154E-3</c:v>
                </c:pt>
                <c:pt idx="74">
                  <c:v>7.5115740764886141E-3</c:v>
                </c:pt>
                <c:pt idx="75">
                  <c:v>7.6157407384016551E-3</c:v>
                </c:pt>
                <c:pt idx="76">
                  <c:v>7.7199074075906537E-3</c:v>
                </c:pt>
                <c:pt idx="77">
                  <c:v>7.8240740767796524E-3</c:v>
                </c:pt>
                <c:pt idx="78">
                  <c:v>7.9166666691889986E-3</c:v>
                </c:pt>
                <c:pt idx="79">
                  <c:v>8.0208333311020397E-3</c:v>
                </c:pt>
                <c:pt idx="80">
                  <c:v>8.1250000002910383E-3</c:v>
                </c:pt>
                <c:pt idx="81">
                  <c:v>8.2291666694800369E-3</c:v>
                </c:pt>
                <c:pt idx="82">
                  <c:v>8.3217592618893832E-3</c:v>
                </c:pt>
                <c:pt idx="83">
                  <c:v>8.4259259238024242E-3</c:v>
                </c:pt>
                <c:pt idx="84">
                  <c:v>8.5300925929914229E-3</c:v>
                </c:pt>
                <c:pt idx="85">
                  <c:v>8.6342592621804215E-3</c:v>
                </c:pt>
                <c:pt idx="86">
                  <c:v>8.7384259240934625E-3</c:v>
                </c:pt>
                <c:pt idx="87">
                  <c:v>8.8310185165028088E-3</c:v>
                </c:pt>
                <c:pt idx="88">
                  <c:v>8.9351851856918074E-3</c:v>
                </c:pt>
                <c:pt idx="89">
                  <c:v>9.0393518548808061E-3</c:v>
                </c:pt>
                <c:pt idx="90">
                  <c:v>9.1435185167938471E-3</c:v>
                </c:pt>
                <c:pt idx="91">
                  <c:v>9.2361111092031933E-3</c:v>
                </c:pt>
                <c:pt idx="92">
                  <c:v>9.340277778392192E-3</c:v>
                </c:pt>
                <c:pt idx="93">
                  <c:v>9.4444444475811906E-3</c:v>
                </c:pt>
                <c:pt idx="94">
                  <c:v>9.5486111094942316E-3</c:v>
                </c:pt>
                <c:pt idx="95">
                  <c:v>9.6527777786832303E-3</c:v>
                </c:pt>
                <c:pt idx="96">
                  <c:v>9.7453703710925765E-3</c:v>
                </c:pt>
                <c:pt idx="97">
                  <c:v>9.8495370402815752E-3</c:v>
                </c:pt>
                <c:pt idx="98">
                  <c:v>9.9537037021946162E-3</c:v>
                </c:pt>
                <c:pt idx="99">
                  <c:v>1.0057870371383615E-2</c:v>
                </c:pt>
                <c:pt idx="100">
                  <c:v>1.0150462963792961E-2</c:v>
                </c:pt>
                <c:pt idx="101">
                  <c:v>1.025462963298196E-2</c:v>
                </c:pt>
                <c:pt idx="102">
                  <c:v>1.0358796294895001E-2</c:v>
                </c:pt>
                <c:pt idx="103">
                  <c:v>1.0462962964083999E-2</c:v>
                </c:pt>
                <c:pt idx="104">
                  <c:v>1.0567129633272998E-2</c:v>
                </c:pt>
                <c:pt idx="105">
                  <c:v>1.0659722225682344E-2</c:v>
                </c:pt>
                <c:pt idx="106">
                  <c:v>1.0763888887595385E-2</c:v>
                </c:pt>
                <c:pt idx="107">
                  <c:v>1.0868055556784384E-2</c:v>
                </c:pt>
                <c:pt idx="108">
                  <c:v>1.0972222225973383E-2</c:v>
                </c:pt>
                <c:pt idx="109">
                  <c:v>1.1064814818382729E-2</c:v>
                </c:pt>
                <c:pt idx="110">
                  <c:v>1.116898148029577E-2</c:v>
                </c:pt>
                <c:pt idx="111">
                  <c:v>1.1273148149484769E-2</c:v>
                </c:pt>
                <c:pt idx="112">
                  <c:v>1.137731481139781E-2</c:v>
                </c:pt>
                <c:pt idx="113">
                  <c:v>1.1481481480586808E-2</c:v>
                </c:pt>
                <c:pt idx="114">
                  <c:v>1.1574074072996154E-2</c:v>
                </c:pt>
                <c:pt idx="115">
                  <c:v>1.1678240742185153E-2</c:v>
                </c:pt>
                <c:pt idx="116">
                  <c:v>1.1782407404098194E-2</c:v>
                </c:pt>
                <c:pt idx="117">
                  <c:v>1.1886574073287193E-2</c:v>
                </c:pt>
                <c:pt idx="118">
                  <c:v>1.1979166665696539E-2</c:v>
                </c:pt>
                <c:pt idx="119">
                  <c:v>1.2083333334885538E-2</c:v>
                </c:pt>
                <c:pt idx="120">
                  <c:v>1.2187499996798579E-2</c:v>
                </c:pt>
                <c:pt idx="121">
                  <c:v>1.2291666665987577E-2</c:v>
                </c:pt>
                <c:pt idx="122">
                  <c:v>1.2395833335176576E-2</c:v>
                </c:pt>
                <c:pt idx="123">
                  <c:v>1.2488425927585922E-2</c:v>
                </c:pt>
                <c:pt idx="124">
                  <c:v>1.2592592589498963E-2</c:v>
                </c:pt>
                <c:pt idx="125">
                  <c:v>1.2696759258687962E-2</c:v>
                </c:pt>
                <c:pt idx="126">
                  <c:v>1.280092592787696E-2</c:v>
                </c:pt>
                <c:pt idx="127">
                  <c:v>1.2905092589790002E-2</c:v>
                </c:pt>
                <c:pt idx="128">
                  <c:v>1.2997685182199348E-2</c:v>
                </c:pt>
                <c:pt idx="129">
                  <c:v>1.3101851851388346E-2</c:v>
                </c:pt>
                <c:pt idx="130">
                  <c:v>1.3206018520577345E-2</c:v>
                </c:pt>
                <c:pt idx="131">
                  <c:v>1.3310185182490386E-2</c:v>
                </c:pt>
                <c:pt idx="132">
                  <c:v>1.3402777774899732E-2</c:v>
                </c:pt>
                <c:pt idx="133">
                  <c:v>1.3506944444088731E-2</c:v>
                </c:pt>
                <c:pt idx="134">
                  <c:v>1.361111111327773E-2</c:v>
                </c:pt>
                <c:pt idx="135">
                  <c:v>1.3715277775190771E-2</c:v>
                </c:pt>
                <c:pt idx="136">
                  <c:v>1.3819444444379769E-2</c:v>
                </c:pt>
                <c:pt idx="137">
                  <c:v>1.3912037036789116E-2</c:v>
                </c:pt>
                <c:pt idx="138">
                  <c:v>1.4016203705978114E-2</c:v>
                </c:pt>
                <c:pt idx="139">
                  <c:v>1.4120370367891155E-2</c:v>
                </c:pt>
                <c:pt idx="140">
                  <c:v>1.4224537037080154E-2</c:v>
                </c:pt>
                <c:pt idx="141">
                  <c:v>1.43171296294895E-2</c:v>
                </c:pt>
                <c:pt idx="142">
                  <c:v>1.4421296298678499E-2</c:v>
                </c:pt>
                <c:pt idx="143">
                  <c:v>1.452546296059154E-2</c:v>
                </c:pt>
                <c:pt idx="144">
                  <c:v>1.4629629629780538E-2</c:v>
                </c:pt>
                <c:pt idx="145">
                  <c:v>1.4733796298969537E-2</c:v>
                </c:pt>
                <c:pt idx="146">
                  <c:v>1.4826388891378883E-2</c:v>
                </c:pt>
                <c:pt idx="147">
                  <c:v>1.4930555553291924E-2</c:v>
                </c:pt>
                <c:pt idx="148">
                  <c:v>1.5034722222480923E-2</c:v>
                </c:pt>
                <c:pt idx="149">
                  <c:v>1.5138888891669922E-2</c:v>
                </c:pt>
                <c:pt idx="150">
                  <c:v>1.5231481484079268E-2</c:v>
                </c:pt>
                <c:pt idx="151">
                  <c:v>1.5335648145992309E-2</c:v>
                </c:pt>
                <c:pt idx="152">
                  <c:v>1.5439814815181307E-2</c:v>
                </c:pt>
                <c:pt idx="153">
                  <c:v>1.5543981484370306E-2</c:v>
                </c:pt>
                <c:pt idx="154">
                  <c:v>1.5648148146283347E-2</c:v>
                </c:pt>
                <c:pt idx="155">
                  <c:v>1.5740740738692693E-2</c:v>
                </c:pt>
                <c:pt idx="156">
                  <c:v>1.5844907407881692E-2</c:v>
                </c:pt>
                <c:pt idx="157">
                  <c:v>1.5949074077070691E-2</c:v>
                </c:pt>
                <c:pt idx="158">
                  <c:v>1.6053240738983732E-2</c:v>
                </c:pt>
                <c:pt idx="159">
                  <c:v>1.6145833331393078E-2</c:v>
                </c:pt>
                <c:pt idx="160">
                  <c:v>1.6250000000582077E-2</c:v>
                </c:pt>
                <c:pt idx="161">
                  <c:v>1.6354166669771075E-2</c:v>
                </c:pt>
                <c:pt idx="162">
                  <c:v>1.6458333331684116E-2</c:v>
                </c:pt>
                <c:pt idx="163">
                  <c:v>1.6562500000873115E-2</c:v>
                </c:pt>
                <c:pt idx="164">
                  <c:v>1.6655092593282461E-2</c:v>
                </c:pt>
                <c:pt idx="165">
                  <c:v>1.675925926247146E-2</c:v>
                </c:pt>
                <c:pt idx="166">
                  <c:v>1.6863425924384501E-2</c:v>
                </c:pt>
                <c:pt idx="167">
                  <c:v>1.6967592593573499E-2</c:v>
                </c:pt>
                <c:pt idx="168">
                  <c:v>1.7060185185982846E-2</c:v>
                </c:pt>
                <c:pt idx="169">
                  <c:v>1.7164351855171844E-2</c:v>
                </c:pt>
                <c:pt idx="170">
                  <c:v>1.7268518517084885E-2</c:v>
                </c:pt>
                <c:pt idx="171">
                  <c:v>1.7372685186273884E-2</c:v>
                </c:pt>
                <c:pt idx="172">
                  <c:v>1.7476851855462883E-2</c:v>
                </c:pt>
                <c:pt idx="173">
                  <c:v>1.7569444447872229E-2</c:v>
                </c:pt>
                <c:pt idx="174">
                  <c:v>1.767361110978527E-2</c:v>
                </c:pt>
                <c:pt idx="175">
                  <c:v>1.7777777778974269E-2</c:v>
                </c:pt>
                <c:pt idx="176">
                  <c:v>1.7881944448163267E-2</c:v>
                </c:pt>
                <c:pt idx="177">
                  <c:v>1.7974537040572613E-2</c:v>
                </c:pt>
                <c:pt idx="178">
                  <c:v>1.8078703702485655E-2</c:v>
                </c:pt>
                <c:pt idx="179">
                  <c:v>1.8182870371674653E-2</c:v>
                </c:pt>
                <c:pt idx="180">
                  <c:v>1.8287037033587694E-2</c:v>
                </c:pt>
                <c:pt idx="181">
                  <c:v>1.8391203702776693E-2</c:v>
                </c:pt>
                <c:pt idx="182">
                  <c:v>1.8483796295186039E-2</c:v>
                </c:pt>
                <c:pt idx="183">
                  <c:v>1.8587962964375038E-2</c:v>
                </c:pt>
                <c:pt idx="184">
                  <c:v>1.8692129626288079E-2</c:v>
                </c:pt>
                <c:pt idx="185">
                  <c:v>1.8796296295477077E-2</c:v>
                </c:pt>
                <c:pt idx="186">
                  <c:v>1.8888888887886424E-2</c:v>
                </c:pt>
                <c:pt idx="187">
                  <c:v>1.8993055557075422E-2</c:v>
                </c:pt>
                <c:pt idx="188">
                  <c:v>1.9097222218988463E-2</c:v>
                </c:pt>
                <c:pt idx="189">
                  <c:v>1.9201388888177462E-2</c:v>
                </c:pt>
                <c:pt idx="190">
                  <c:v>1.9305555557366461E-2</c:v>
                </c:pt>
                <c:pt idx="191">
                  <c:v>1.9398148149775807E-2</c:v>
                </c:pt>
                <c:pt idx="192">
                  <c:v>1.9502314811688848E-2</c:v>
                </c:pt>
                <c:pt idx="193">
                  <c:v>1.9606481480877846E-2</c:v>
                </c:pt>
                <c:pt idx="194">
                  <c:v>1.9710648150066845E-2</c:v>
                </c:pt>
                <c:pt idx="195">
                  <c:v>1.9803240742476191E-2</c:v>
                </c:pt>
                <c:pt idx="196">
                  <c:v>1.9907407404389232E-2</c:v>
                </c:pt>
                <c:pt idx="197">
                  <c:v>2.0011574073578231E-2</c:v>
                </c:pt>
                <c:pt idx="198">
                  <c:v>2.011574074276723E-2</c:v>
                </c:pt>
                <c:pt idx="199">
                  <c:v>2.0219907404680271E-2</c:v>
                </c:pt>
                <c:pt idx="200">
                  <c:v>2.0312499997089617E-2</c:v>
                </c:pt>
                <c:pt idx="201">
                  <c:v>2.0416666666278616E-2</c:v>
                </c:pt>
                <c:pt idx="202">
                  <c:v>2.0520833335467614E-2</c:v>
                </c:pt>
                <c:pt idx="203">
                  <c:v>2.0624999997380655E-2</c:v>
                </c:pt>
                <c:pt idx="204">
                  <c:v>2.0717592589790002E-2</c:v>
                </c:pt>
                <c:pt idx="205">
                  <c:v>2.0821759258979E-2</c:v>
                </c:pt>
                <c:pt idx="206">
                  <c:v>2.0925925928167999E-2</c:v>
                </c:pt>
                <c:pt idx="207">
                  <c:v>2.103009259008104E-2</c:v>
                </c:pt>
                <c:pt idx="208">
                  <c:v>2.1134259259270038E-2</c:v>
                </c:pt>
                <c:pt idx="209">
                  <c:v>2.1226851851679385E-2</c:v>
                </c:pt>
                <c:pt idx="210">
                  <c:v>2.1331018520868383E-2</c:v>
                </c:pt>
                <c:pt idx="211">
                  <c:v>2.1435185182781424E-2</c:v>
                </c:pt>
                <c:pt idx="212">
                  <c:v>2.1539351851970423E-2</c:v>
                </c:pt>
                <c:pt idx="213">
                  <c:v>2.1631944444379769E-2</c:v>
                </c:pt>
                <c:pt idx="214">
                  <c:v>2.1736111113568768E-2</c:v>
                </c:pt>
                <c:pt idx="215">
                  <c:v>2.1840277775481809E-2</c:v>
                </c:pt>
                <c:pt idx="216">
                  <c:v>2.1944444444670808E-2</c:v>
                </c:pt>
                <c:pt idx="217">
                  <c:v>2.2048611113859806E-2</c:v>
                </c:pt>
                <c:pt idx="218">
                  <c:v>2.2141203706269152E-2</c:v>
                </c:pt>
                <c:pt idx="219">
                  <c:v>2.2245370368182193E-2</c:v>
                </c:pt>
                <c:pt idx="220">
                  <c:v>2.2349537037371192E-2</c:v>
                </c:pt>
                <c:pt idx="221">
                  <c:v>2.2453703706560191E-2</c:v>
                </c:pt>
                <c:pt idx="222">
                  <c:v>2.2546296298969537E-2</c:v>
                </c:pt>
                <c:pt idx="223">
                  <c:v>2.2650462960882578E-2</c:v>
                </c:pt>
                <c:pt idx="224">
                  <c:v>2.2754629630071577E-2</c:v>
                </c:pt>
                <c:pt idx="225">
                  <c:v>2.2858796299260575E-2</c:v>
                </c:pt>
                <c:pt idx="226">
                  <c:v>2.2962962961173616E-2</c:v>
                </c:pt>
                <c:pt idx="227">
                  <c:v>2.3055555553582963E-2</c:v>
                </c:pt>
                <c:pt idx="228">
                  <c:v>2.3159722222771961E-2</c:v>
                </c:pt>
                <c:pt idx="229">
                  <c:v>2.326388889196096E-2</c:v>
                </c:pt>
                <c:pt idx="230">
                  <c:v>2.3368055553874001E-2</c:v>
                </c:pt>
                <c:pt idx="231">
                  <c:v>2.3472222223063E-2</c:v>
                </c:pt>
                <c:pt idx="232">
                  <c:v>2.3564814815472346E-2</c:v>
                </c:pt>
                <c:pt idx="233">
                  <c:v>2.3668981484661344E-2</c:v>
                </c:pt>
                <c:pt idx="234">
                  <c:v>2.3773148146574385E-2</c:v>
                </c:pt>
                <c:pt idx="235">
                  <c:v>2.3877314815763384E-2</c:v>
                </c:pt>
                <c:pt idx="236">
                  <c:v>2.396990740817273E-2</c:v>
                </c:pt>
                <c:pt idx="237">
                  <c:v>2.4074074077361729E-2</c:v>
                </c:pt>
                <c:pt idx="238">
                  <c:v>2.417824073927477E-2</c:v>
                </c:pt>
                <c:pt idx="239">
                  <c:v>2.4282407408463769E-2</c:v>
                </c:pt>
                <c:pt idx="240">
                  <c:v>2.4386574077652767E-2</c:v>
                </c:pt>
                <c:pt idx="241">
                  <c:v>2.4479166670062114E-2</c:v>
                </c:pt>
                <c:pt idx="242">
                  <c:v>2.4583333331975155E-2</c:v>
                </c:pt>
                <c:pt idx="243">
                  <c:v>2.4687500001164153E-2</c:v>
                </c:pt>
                <c:pt idx="244">
                  <c:v>2.4791666670353152E-2</c:v>
                </c:pt>
                <c:pt idx="245">
                  <c:v>2.4884259262762498E-2</c:v>
                </c:pt>
                <c:pt idx="246">
                  <c:v>2.4988425924675539E-2</c:v>
                </c:pt>
                <c:pt idx="247">
                  <c:v>2.5092592593864538E-2</c:v>
                </c:pt>
                <c:pt idx="248">
                  <c:v>2.5196759263053536E-2</c:v>
                </c:pt>
                <c:pt idx="249">
                  <c:v>2.5300925924966577E-2</c:v>
                </c:pt>
                <c:pt idx="250">
                  <c:v>2.5393518517375924E-2</c:v>
                </c:pt>
                <c:pt idx="251">
                  <c:v>2.5497685186564922E-2</c:v>
                </c:pt>
                <c:pt idx="252">
                  <c:v>2.5601851848477963E-2</c:v>
                </c:pt>
                <c:pt idx="253">
                  <c:v>2.5706018517666962E-2</c:v>
                </c:pt>
                <c:pt idx="254">
                  <c:v>2.5798611110076308E-2</c:v>
                </c:pt>
                <c:pt idx="255">
                  <c:v>2.5902777779265307E-2</c:v>
                </c:pt>
                <c:pt idx="256">
                  <c:v>2.6006944441178348E-2</c:v>
                </c:pt>
                <c:pt idx="257">
                  <c:v>2.6111111110367347E-2</c:v>
                </c:pt>
                <c:pt idx="258">
                  <c:v>2.6215277779556345E-2</c:v>
                </c:pt>
                <c:pt idx="259">
                  <c:v>2.6307870371965691E-2</c:v>
                </c:pt>
                <c:pt idx="260">
                  <c:v>2.6412037033878732E-2</c:v>
                </c:pt>
                <c:pt idx="261">
                  <c:v>2.6516203703067731E-2</c:v>
                </c:pt>
                <c:pt idx="262">
                  <c:v>2.662037037225673E-2</c:v>
                </c:pt>
                <c:pt idx="263">
                  <c:v>2.6712962964666076E-2</c:v>
                </c:pt>
                <c:pt idx="264">
                  <c:v>2.6817129626579117E-2</c:v>
                </c:pt>
                <c:pt idx="265">
                  <c:v>2.6921296295768116E-2</c:v>
                </c:pt>
                <c:pt idx="266">
                  <c:v>2.7025462964957114E-2</c:v>
                </c:pt>
                <c:pt idx="267">
                  <c:v>2.7129629626870155E-2</c:v>
                </c:pt>
                <c:pt idx="268">
                  <c:v>2.7222222219279502E-2</c:v>
                </c:pt>
                <c:pt idx="269">
                  <c:v>2.73263888884685E-2</c:v>
                </c:pt>
                <c:pt idx="270">
                  <c:v>2.7430555557657499E-2</c:v>
                </c:pt>
                <c:pt idx="271">
                  <c:v>2.753472221957054E-2</c:v>
                </c:pt>
                <c:pt idx="272">
                  <c:v>2.7627314811979886E-2</c:v>
                </c:pt>
                <c:pt idx="273">
                  <c:v>2.7731481481168885E-2</c:v>
                </c:pt>
                <c:pt idx="274">
                  <c:v>2.7835648150357883E-2</c:v>
                </c:pt>
                <c:pt idx="275">
                  <c:v>2.7939814812270924E-2</c:v>
                </c:pt>
                <c:pt idx="276">
                  <c:v>2.8043981481459923E-2</c:v>
                </c:pt>
                <c:pt idx="277">
                  <c:v>2.8136574073869269E-2</c:v>
                </c:pt>
                <c:pt idx="278">
                  <c:v>2.8240740743058268E-2</c:v>
                </c:pt>
                <c:pt idx="279">
                  <c:v>2.8344907404971309E-2</c:v>
                </c:pt>
                <c:pt idx="280">
                  <c:v>2.8449074074160308E-2</c:v>
                </c:pt>
                <c:pt idx="281">
                  <c:v>2.8541666666569654E-2</c:v>
                </c:pt>
                <c:pt idx="282">
                  <c:v>2.8645833335758653E-2</c:v>
                </c:pt>
                <c:pt idx="283">
                  <c:v>2.8749999997671694E-2</c:v>
                </c:pt>
                <c:pt idx="284">
                  <c:v>2.8854166666860692E-2</c:v>
                </c:pt>
                <c:pt idx="285">
                  <c:v>2.8958333336049691E-2</c:v>
                </c:pt>
                <c:pt idx="286">
                  <c:v>2.9050925928459037E-2</c:v>
                </c:pt>
                <c:pt idx="287">
                  <c:v>2.9155092590372078E-2</c:v>
                </c:pt>
                <c:pt idx="288">
                  <c:v>2.9259259259561077E-2</c:v>
                </c:pt>
                <c:pt idx="289">
                  <c:v>2.9363425928750075E-2</c:v>
                </c:pt>
                <c:pt idx="290">
                  <c:v>2.9456018521159422E-2</c:v>
                </c:pt>
                <c:pt idx="291">
                  <c:v>2.9560185183072463E-2</c:v>
                </c:pt>
                <c:pt idx="292">
                  <c:v>2.9664351852261461E-2</c:v>
                </c:pt>
                <c:pt idx="293">
                  <c:v>2.976851852145046E-2</c:v>
                </c:pt>
                <c:pt idx="294">
                  <c:v>2.9872685183363501E-2</c:v>
                </c:pt>
                <c:pt idx="295">
                  <c:v>2.9965277775772847E-2</c:v>
                </c:pt>
                <c:pt idx="296">
                  <c:v>3.0069444444961846E-2</c:v>
                </c:pt>
                <c:pt idx="297">
                  <c:v>3.0173611114150845E-2</c:v>
                </c:pt>
                <c:pt idx="298">
                  <c:v>3.0277777776063886E-2</c:v>
                </c:pt>
                <c:pt idx="299">
                  <c:v>3.0370370368473232E-2</c:v>
                </c:pt>
                <c:pt idx="300">
                  <c:v>3.047453703766223E-2</c:v>
                </c:pt>
                <c:pt idx="301">
                  <c:v>3.0578703706851229E-2</c:v>
                </c:pt>
                <c:pt idx="302">
                  <c:v>3.068287036876427E-2</c:v>
                </c:pt>
                <c:pt idx="303">
                  <c:v>3.0787037037953269E-2</c:v>
                </c:pt>
                <c:pt idx="304">
                  <c:v>3.0879629630362615E-2</c:v>
                </c:pt>
                <c:pt idx="305">
                  <c:v>3.0983796299551614E-2</c:v>
                </c:pt>
                <c:pt idx="306">
                  <c:v>3.1087962961464655E-2</c:v>
                </c:pt>
                <c:pt idx="307">
                  <c:v>3.1192129630653653E-2</c:v>
                </c:pt>
                <c:pt idx="308">
                  <c:v>3.1284722223063E-2</c:v>
                </c:pt>
                <c:pt idx="309">
                  <c:v>3.1388888892251998E-2</c:v>
                </c:pt>
                <c:pt idx="310">
                  <c:v>3.1493055554165039E-2</c:v>
                </c:pt>
                <c:pt idx="311">
                  <c:v>3.1597222223354038E-2</c:v>
                </c:pt>
                <c:pt idx="312">
                  <c:v>3.1701388892543036E-2</c:v>
                </c:pt>
                <c:pt idx="313">
                  <c:v>3.1793981484952383E-2</c:v>
                </c:pt>
                <c:pt idx="314">
                  <c:v>3.1898148146865424E-2</c:v>
                </c:pt>
                <c:pt idx="315">
                  <c:v>3.2002314816054422E-2</c:v>
                </c:pt>
                <c:pt idx="316">
                  <c:v>3.2106481485243421E-2</c:v>
                </c:pt>
                <c:pt idx="317">
                  <c:v>3.2199074077652767E-2</c:v>
                </c:pt>
                <c:pt idx="318">
                  <c:v>3.2303240739565808E-2</c:v>
                </c:pt>
                <c:pt idx="319">
                  <c:v>3.2407407408754807E-2</c:v>
                </c:pt>
                <c:pt idx="320">
                  <c:v>3.2511574070667848E-2</c:v>
                </c:pt>
                <c:pt idx="321">
                  <c:v>3.2615740739856847E-2</c:v>
                </c:pt>
                <c:pt idx="322">
                  <c:v>3.2708333332266193E-2</c:v>
                </c:pt>
                <c:pt idx="323">
                  <c:v>3.2812500001455192E-2</c:v>
                </c:pt>
                <c:pt idx="324">
                  <c:v>3.2916666663368233E-2</c:v>
                </c:pt>
                <c:pt idx="325">
                  <c:v>3.3020833332557231E-2</c:v>
                </c:pt>
                <c:pt idx="326">
                  <c:v>3.3113425924966577E-2</c:v>
                </c:pt>
                <c:pt idx="327">
                  <c:v>3.3217592594155576E-2</c:v>
                </c:pt>
                <c:pt idx="328">
                  <c:v>3.3321759256068617E-2</c:v>
                </c:pt>
                <c:pt idx="329">
                  <c:v>3.3425925925257616E-2</c:v>
                </c:pt>
                <c:pt idx="330">
                  <c:v>3.3530092594446614E-2</c:v>
                </c:pt>
                <c:pt idx="331">
                  <c:v>3.3622685186855961E-2</c:v>
                </c:pt>
                <c:pt idx="332">
                  <c:v>3.3726851848769002E-2</c:v>
                </c:pt>
                <c:pt idx="333">
                  <c:v>3.3831018517958E-2</c:v>
                </c:pt>
                <c:pt idx="334">
                  <c:v>3.3935185187146999E-2</c:v>
                </c:pt>
                <c:pt idx="335">
                  <c:v>3.403935184906004E-2</c:v>
                </c:pt>
                <c:pt idx="336">
                  <c:v>3.4131944441469386E-2</c:v>
                </c:pt>
                <c:pt idx="337">
                  <c:v>3.4236111110658385E-2</c:v>
                </c:pt>
                <c:pt idx="338">
                  <c:v>3.4340277779847383E-2</c:v>
                </c:pt>
                <c:pt idx="339">
                  <c:v>3.4444444441760425E-2</c:v>
                </c:pt>
                <c:pt idx="340">
                  <c:v>3.4537037034169771E-2</c:v>
                </c:pt>
                <c:pt idx="341">
                  <c:v>3.4641203703358769E-2</c:v>
                </c:pt>
                <c:pt idx="342">
                  <c:v>3.4745370372547768E-2</c:v>
                </c:pt>
                <c:pt idx="343">
                  <c:v>3.4849537034460809E-2</c:v>
                </c:pt>
                <c:pt idx="344">
                  <c:v>3.4953703703649808E-2</c:v>
                </c:pt>
                <c:pt idx="345">
                  <c:v>3.5046296296059154E-2</c:v>
                </c:pt>
                <c:pt idx="346">
                  <c:v>3.5150462965248153E-2</c:v>
                </c:pt>
                <c:pt idx="347">
                  <c:v>3.5254629627161194E-2</c:v>
                </c:pt>
                <c:pt idx="348">
                  <c:v>3.5358796296350192E-2</c:v>
                </c:pt>
                <c:pt idx="349">
                  <c:v>3.5451388888759539E-2</c:v>
                </c:pt>
                <c:pt idx="350">
                  <c:v>3.5555555557948537E-2</c:v>
                </c:pt>
                <c:pt idx="351">
                  <c:v>3.5659722219861578E-2</c:v>
                </c:pt>
                <c:pt idx="352">
                  <c:v>3.5763888889050577E-2</c:v>
                </c:pt>
                <c:pt idx="353">
                  <c:v>3.5868055558239575E-2</c:v>
                </c:pt>
                <c:pt idx="354">
                  <c:v>3.5960648150648922E-2</c:v>
                </c:pt>
                <c:pt idx="355">
                  <c:v>3.6064814812561963E-2</c:v>
                </c:pt>
                <c:pt idx="356">
                  <c:v>3.6168981481750961E-2</c:v>
                </c:pt>
                <c:pt idx="357">
                  <c:v>3.627314815093996E-2</c:v>
                </c:pt>
                <c:pt idx="358">
                  <c:v>3.6365740743349306E-2</c:v>
                </c:pt>
                <c:pt idx="359">
                  <c:v>3.6469907405262347E-2</c:v>
                </c:pt>
                <c:pt idx="360">
                  <c:v>3.6574074074451346E-2</c:v>
                </c:pt>
                <c:pt idx="361">
                  <c:v>3.6678240743640345E-2</c:v>
                </c:pt>
                <c:pt idx="362">
                  <c:v>3.6782407405553386E-2</c:v>
                </c:pt>
                <c:pt idx="363">
                  <c:v>3.6874999997962732E-2</c:v>
                </c:pt>
                <c:pt idx="364">
                  <c:v>3.6979166667151731E-2</c:v>
                </c:pt>
                <c:pt idx="365">
                  <c:v>3.7083333336340729E-2</c:v>
                </c:pt>
                <c:pt idx="366">
                  <c:v>3.718749999825377E-2</c:v>
                </c:pt>
                <c:pt idx="367">
                  <c:v>3.7280092590663116E-2</c:v>
                </c:pt>
                <c:pt idx="368">
                  <c:v>3.7384259259852115E-2</c:v>
                </c:pt>
                <c:pt idx="369">
                  <c:v>3.7488425929041114E-2</c:v>
                </c:pt>
                <c:pt idx="370">
                  <c:v>3.7592592590954155E-2</c:v>
                </c:pt>
                <c:pt idx="371">
                  <c:v>3.7696759260143153E-2</c:v>
                </c:pt>
                <c:pt idx="372">
                  <c:v>3.77893518525525E-2</c:v>
                </c:pt>
                <c:pt idx="373">
                  <c:v>3.7893518521741498E-2</c:v>
                </c:pt>
                <c:pt idx="374">
                  <c:v>3.7997685183654539E-2</c:v>
                </c:pt>
                <c:pt idx="375">
                  <c:v>3.8101851852843538E-2</c:v>
                </c:pt>
                <c:pt idx="376">
                  <c:v>3.8194444445252884E-2</c:v>
                </c:pt>
                <c:pt idx="377">
                  <c:v>3.8298611114441883E-2</c:v>
                </c:pt>
                <c:pt idx="378">
                  <c:v>3.8402777776354924E-2</c:v>
                </c:pt>
                <c:pt idx="379">
                  <c:v>3.8506944445543922E-2</c:v>
                </c:pt>
                <c:pt idx="380">
                  <c:v>3.8611111114732921E-2</c:v>
                </c:pt>
                <c:pt idx="381">
                  <c:v>3.8703703707142267E-2</c:v>
                </c:pt>
                <c:pt idx="382">
                  <c:v>3.8807870369055308E-2</c:v>
                </c:pt>
                <c:pt idx="383">
                  <c:v>3.8912037038244307E-2</c:v>
                </c:pt>
                <c:pt idx="384">
                  <c:v>3.9016203707433306E-2</c:v>
                </c:pt>
                <c:pt idx="385">
                  <c:v>3.9108796299842652E-2</c:v>
                </c:pt>
                <c:pt idx="386">
                  <c:v>3.9212962961755693E-2</c:v>
                </c:pt>
                <c:pt idx="387">
                  <c:v>3.9317129630944692E-2</c:v>
                </c:pt>
                <c:pt idx="388">
                  <c:v>3.9421296292857733E-2</c:v>
                </c:pt>
                <c:pt idx="389">
                  <c:v>3.9525462962046731E-2</c:v>
                </c:pt>
                <c:pt idx="390">
                  <c:v>3.9618055554456078E-2</c:v>
                </c:pt>
                <c:pt idx="391">
                  <c:v>3.9722222223645076E-2</c:v>
                </c:pt>
                <c:pt idx="392">
                  <c:v>3.9826388885558117E-2</c:v>
                </c:pt>
                <c:pt idx="393">
                  <c:v>3.9930555554747116E-2</c:v>
                </c:pt>
                <c:pt idx="394">
                  <c:v>4.0023148147156462E-2</c:v>
                </c:pt>
                <c:pt idx="395">
                  <c:v>4.0127314816345461E-2</c:v>
                </c:pt>
                <c:pt idx="396">
                  <c:v>4.0231481478258502E-2</c:v>
                </c:pt>
                <c:pt idx="397">
                  <c:v>4.03356481474475E-2</c:v>
                </c:pt>
                <c:pt idx="398">
                  <c:v>4.0439814816636499E-2</c:v>
                </c:pt>
                <c:pt idx="399">
                  <c:v>4.0532407409045845E-2</c:v>
                </c:pt>
                <c:pt idx="400">
                  <c:v>4.0636574070958886E-2</c:v>
                </c:pt>
                <c:pt idx="401">
                  <c:v>4.0740740740147885E-2</c:v>
                </c:pt>
                <c:pt idx="402">
                  <c:v>4.0844907409336884E-2</c:v>
                </c:pt>
                <c:pt idx="403">
                  <c:v>4.093750000174623E-2</c:v>
                </c:pt>
                <c:pt idx="404">
                  <c:v>4.1041666663659271E-2</c:v>
                </c:pt>
                <c:pt idx="405">
                  <c:v>4.1145833332848269E-2</c:v>
                </c:pt>
                <c:pt idx="406">
                  <c:v>4.1250000002037268E-2</c:v>
                </c:pt>
                <c:pt idx="407">
                  <c:v>4.1354166663950309E-2</c:v>
                </c:pt>
                <c:pt idx="408">
                  <c:v>4.1446759256359655E-2</c:v>
                </c:pt>
                <c:pt idx="409">
                  <c:v>4.1550925925548654E-2</c:v>
                </c:pt>
                <c:pt idx="410">
                  <c:v>4.1655092594737653E-2</c:v>
                </c:pt>
                <c:pt idx="411">
                  <c:v>4.1759259256650694E-2</c:v>
                </c:pt>
                <c:pt idx="412">
                  <c:v>4.185185184906004E-2</c:v>
                </c:pt>
                <c:pt idx="413">
                  <c:v>4.1956018518249039E-2</c:v>
                </c:pt>
                <c:pt idx="414">
                  <c:v>4.2060185187438037E-2</c:v>
                </c:pt>
                <c:pt idx="415">
                  <c:v>4.2164351849351078E-2</c:v>
                </c:pt>
                <c:pt idx="416">
                  <c:v>4.2268518518540077E-2</c:v>
                </c:pt>
                <c:pt idx="417">
                  <c:v>4.2361111110949423E-2</c:v>
                </c:pt>
                <c:pt idx="418">
                  <c:v>4.2465277780138422E-2</c:v>
                </c:pt>
                <c:pt idx="419">
                  <c:v>4.2569444442051463E-2</c:v>
                </c:pt>
                <c:pt idx="420">
                  <c:v>4.2673611111240461E-2</c:v>
                </c:pt>
                <c:pt idx="421">
                  <c:v>4.2766203703649808E-2</c:v>
                </c:pt>
                <c:pt idx="422">
                  <c:v>4.2870370372838806E-2</c:v>
                </c:pt>
                <c:pt idx="423">
                  <c:v>4.2974537034751847E-2</c:v>
                </c:pt>
                <c:pt idx="424">
                  <c:v>4.3078703703940846E-2</c:v>
                </c:pt>
                <c:pt idx="425">
                  <c:v>4.3182870373129845E-2</c:v>
                </c:pt>
                <c:pt idx="426">
                  <c:v>4.3275462965539191E-2</c:v>
                </c:pt>
                <c:pt idx="427">
                  <c:v>4.3379629627452232E-2</c:v>
                </c:pt>
                <c:pt idx="428">
                  <c:v>4.3483796296641231E-2</c:v>
                </c:pt>
                <c:pt idx="429">
                  <c:v>4.3587962965830229E-2</c:v>
                </c:pt>
                <c:pt idx="430">
                  <c:v>4.369212962774327E-2</c:v>
                </c:pt>
                <c:pt idx="431">
                  <c:v>4.3784722220152617E-2</c:v>
                </c:pt>
                <c:pt idx="432">
                  <c:v>4.3888888889341615E-2</c:v>
                </c:pt>
                <c:pt idx="433">
                  <c:v>4.3993055558530614E-2</c:v>
                </c:pt>
                <c:pt idx="434">
                  <c:v>4.4097222220443655E-2</c:v>
                </c:pt>
                <c:pt idx="435">
                  <c:v>4.4189814812853001E-2</c:v>
                </c:pt>
                <c:pt idx="436">
                  <c:v>4.4293981482042E-2</c:v>
                </c:pt>
                <c:pt idx="437">
                  <c:v>4.4398148151230998E-2</c:v>
                </c:pt>
                <c:pt idx="438">
                  <c:v>4.4502314813144039E-2</c:v>
                </c:pt>
                <c:pt idx="439">
                  <c:v>4.4606481482333038E-2</c:v>
                </c:pt>
                <c:pt idx="440">
                  <c:v>4.4699074074742384E-2</c:v>
                </c:pt>
                <c:pt idx="441">
                  <c:v>4.4803240743931383E-2</c:v>
                </c:pt>
                <c:pt idx="442">
                  <c:v>4.4907407405844424E-2</c:v>
                </c:pt>
                <c:pt idx="443">
                  <c:v>4.5011574075033423E-2</c:v>
                </c:pt>
                <c:pt idx="444">
                  <c:v>4.5104166667442769E-2</c:v>
                </c:pt>
                <c:pt idx="445">
                  <c:v>4.5208333336631767E-2</c:v>
                </c:pt>
                <c:pt idx="446">
                  <c:v>4.5312499998544808E-2</c:v>
                </c:pt>
                <c:pt idx="447">
                  <c:v>4.5416666667733807E-2</c:v>
                </c:pt>
                <c:pt idx="448">
                  <c:v>4.5520833336922806E-2</c:v>
                </c:pt>
                <c:pt idx="449">
                  <c:v>4.5613425929332152E-2</c:v>
                </c:pt>
                <c:pt idx="450">
                  <c:v>4.5717592591245193E-2</c:v>
                </c:pt>
                <c:pt idx="451">
                  <c:v>4.5821759260434192E-2</c:v>
                </c:pt>
                <c:pt idx="452">
                  <c:v>4.592592592962319E-2</c:v>
                </c:pt>
                <c:pt idx="453">
                  <c:v>4.6018518522032537E-2</c:v>
                </c:pt>
                <c:pt idx="454">
                  <c:v>4.6122685183945578E-2</c:v>
                </c:pt>
                <c:pt idx="455">
                  <c:v>4.6226851853134576E-2</c:v>
                </c:pt>
                <c:pt idx="456">
                  <c:v>4.6331018515047617E-2</c:v>
                </c:pt>
                <c:pt idx="457">
                  <c:v>4.6435185184236616E-2</c:v>
                </c:pt>
                <c:pt idx="458">
                  <c:v>4.6527777776645962E-2</c:v>
                </c:pt>
                <c:pt idx="459">
                  <c:v>4.6631944445834961E-2</c:v>
                </c:pt>
                <c:pt idx="460">
                  <c:v>4.6736111107748002E-2</c:v>
                </c:pt>
                <c:pt idx="461">
                  <c:v>4.6840277776937E-2</c:v>
                </c:pt>
                <c:pt idx="462">
                  <c:v>4.6932870369346347E-2</c:v>
                </c:pt>
                <c:pt idx="463">
                  <c:v>4.7037037038535345E-2</c:v>
                </c:pt>
                <c:pt idx="464">
                  <c:v>4.7141203700448386E-2</c:v>
                </c:pt>
                <c:pt idx="465">
                  <c:v>4.7245370369637385E-2</c:v>
                </c:pt>
                <c:pt idx="466">
                  <c:v>4.7349537038826384E-2</c:v>
                </c:pt>
                <c:pt idx="467">
                  <c:v>4.744212963123573E-2</c:v>
                </c:pt>
                <c:pt idx="468">
                  <c:v>4.7546296293148771E-2</c:v>
                </c:pt>
                <c:pt idx="469">
                  <c:v>4.765046296233777E-2</c:v>
                </c:pt>
                <c:pt idx="470">
                  <c:v>4.7754629631526768E-2</c:v>
                </c:pt>
                <c:pt idx="471">
                  <c:v>4.7847222223936114E-2</c:v>
                </c:pt>
                <c:pt idx="472">
                  <c:v>4.7951388885849155E-2</c:v>
                </c:pt>
                <c:pt idx="473">
                  <c:v>4.8055555555038154E-2</c:v>
                </c:pt>
                <c:pt idx="474">
                  <c:v>4.8159722224227153E-2</c:v>
                </c:pt>
                <c:pt idx="475">
                  <c:v>4.8263888886140194E-2</c:v>
                </c:pt>
                <c:pt idx="476">
                  <c:v>4.835648147854954E-2</c:v>
                </c:pt>
                <c:pt idx="477">
                  <c:v>4.8460648147738539E-2</c:v>
                </c:pt>
                <c:pt idx="478">
                  <c:v>4.8564814816927537E-2</c:v>
                </c:pt>
                <c:pt idx="479">
                  <c:v>4.8668981478840578E-2</c:v>
                </c:pt>
                <c:pt idx="480">
                  <c:v>4.8761574071249925E-2</c:v>
                </c:pt>
                <c:pt idx="481">
                  <c:v>4.8865740740438923E-2</c:v>
                </c:pt>
                <c:pt idx="482">
                  <c:v>4.8969907409627922E-2</c:v>
                </c:pt>
                <c:pt idx="483">
                  <c:v>4.9074074071540963E-2</c:v>
                </c:pt>
                <c:pt idx="484">
                  <c:v>4.9178240740729962E-2</c:v>
                </c:pt>
                <c:pt idx="485">
                  <c:v>4.9270833333139308E-2</c:v>
                </c:pt>
                <c:pt idx="486">
                  <c:v>4.9375000002328306E-2</c:v>
                </c:pt>
                <c:pt idx="487">
                  <c:v>4.9479166664241347E-2</c:v>
                </c:pt>
                <c:pt idx="488">
                  <c:v>4.9583333333430346E-2</c:v>
                </c:pt>
                <c:pt idx="489">
                  <c:v>4.9675925925839692E-2</c:v>
                </c:pt>
                <c:pt idx="490">
                  <c:v>4.9780092595028691E-2</c:v>
                </c:pt>
                <c:pt idx="491">
                  <c:v>4.9884259256941732E-2</c:v>
                </c:pt>
                <c:pt idx="492">
                  <c:v>4.9988425926130731E-2</c:v>
                </c:pt>
                <c:pt idx="493">
                  <c:v>5.0092592595319729E-2</c:v>
                </c:pt>
                <c:pt idx="494">
                  <c:v>5.0185185187729076E-2</c:v>
                </c:pt>
                <c:pt idx="495">
                  <c:v>5.0289351849642117E-2</c:v>
                </c:pt>
                <c:pt idx="496">
                  <c:v>5.0393518518831115E-2</c:v>
                </c:pt>
                <c:pt idx="497">
                  <c:v>5.0497685188020114E-2</c:v>
                </c:pt>
                <c:pt idx="498">
                  <c:v>5.059027778042946E-2</c:v>
                </c:pt>
                <c:pt idx="499">
                  <c:v>5.0694444442342501E-2</c:v>
                </c:pt>
                <c:pt idx="500">
                  <c:v>5.07986111115315E-2</c:v>
                </c:pt>
                <c:pt idx="501">
                  <c:v>5.0902777780720498E-2</c:v>
                </c:pt>
                <c:pt idx="502">
                  <c:v>5.1006944442633539E-2</c:v>
                </c:pt>
                <c:pt idx="503">
                  <c:v>5.1099537035042886E-2</c:v>
                </c:pt>
                <c:pt idx="504">
                  <c:v>5.1203703704231884E-2</c:v>
                </c:pt>
                <c:pt idx="505">
                  <c:v>5.1307870373420883E-2</c:v>
                </c:pt>
                <c:pt idx="506">
                  <c:v>5.1412037035333924E-2</c:v>
                </c:pt>
                <c:pt idx="507">
                  <c:v>5.150462962774327E-2</c:v>
                </c:pt>
                <c:pt idx="508">
                  <c:v>5.1608796296932269E-2</c:v>
                </c:pt>
                <c:pt idx="509">
                  <c:v>5.1712962966121268E-2</c:v>
                </c:pt>
                <c:pt idx="510">
                  <c:v>5.1817129628034309E-2</c:v>
                </c:pt>
                <c:pt idx="511">
                  <c:v>5.1921296297223307E-2</c:v>
                </c:pt>
                <c:pt idx="512">
                  <c:v>5.2013888889632653E-2</c:v>
                </c:pt>
                <c:pt idx="513">
                  <c:v>5.2118055558821652E-2</c:v>
                </c:pt>
                <c:pt idx="514">
                  <c:v>5.2222222220734693E-2</c:v>
                </c:pt>
                <c:pt idx="515">
                  <c:v>5.2326388889923692E-2</c:v>
                </c:pt>
                <c:pt idx="516">
                  <c:v>5.2418981482333038E-2</c:v>
                </c:pt>
                <c:pt idx="517">
                  <c:v>5.2523148151522037E-2</c:v>
                </c:pt>
                <c:pt idx="518">
                  <c:v>5.2627314813435078E-2</c:v>
                </c:pt>
                <c:pt idx="519">
                  <c:v>5.2731481482624076E-2</c:v>
                </c:pt>
                <c:pt idx="520">
                  <c:v>5.2835648151813075E-2</c:v>
                </c:pt>
                <c:pt idx="521">
                  <c:v>5.2928240744222421E-2</c:v>
                </c:pt>
                <c:pt idx="522">
                  <c:v>5.3032407406135462E-2</c:v>
                </c:pt>
                <c:pt idx="523">
                  <c:v>5.3136574075324461E-2</c:v>
                </c:pt>
                <c:pt idx="524">
                  <c:v>5.324074074451346E-2</c:v>
                </c:pt>
                <c:pt idx="525">
                  <c:v>5.3333333336922806E-2</c:v>
                </c:pt>
                <c:pt idx="526">
                  <c:v>5.3437499998835847E-2</c:v>
                </c:pt>
                <c:pt idx="527">
                  <c:v>5.3541666668024845E-2</c:v>
                </c:pt>
                <c:pt idx="528">
                  <c:v>5.3645833329937886E-2</c:v>
                </c:pt>
                <c:pt idx="529">
                  <c:v>5.3749999999126885E-2</c:v>
                </c:pt>
                <c:pt idx="530">
                  <c:v>5.3842592591536231E-2</c:v>
                </c:pt>
                <c:pt idx="531">
                  <c:v>5.394675926072523E-2</c:v>
                </c:pt>
                <c:pt idx="532">
                  <c:v>5.4050925922638271E-2</c:v>
                </c:pt>
                <c:pt idx="533">
                  <c:v>5.415509259182727E-2</c:v>
                </c:pt>
                <c:pt idx="534">
                  <c:v>5.4259259261016268E-2</c:v>
                </c:pt>
                <c:pt idx="535">
                  <c:v>5.4351851853425615E-2</c:v>
                </c:pt>
                <c:pt idx="536">
                  <c:v>5.4456018515338656E-2</c:v>
                </c:pt>
                <c:pt idx="537">
                  <c:v>5.4560185184527654E-2</c:v>
                </c:pt>
                <c:pt idx="538">
                  <c:v>5.4664351853716653E-2</c:v>
                </c:pt>
                <c:pt idx="539">
                  <c:v>5.4756944446125999E-2</c:v>
                </c:pt>
                <c:pt idx="540">
                  <c:v>5.486111110803904E-2</c:v>
                </c:pt>
                <c:pt idx="541">
                  <c:v>5.4965277777228039E-2</c:v>
                </c:pt>
                <c:pt idx="542">
                  <c:v>5.5069444446417037E-2</c:v>
                </c:pt>
                <c:pt idx="543">
                  <c:v>5.5173611108330078E-2</c:v>
                </c:pt>
                <c:pt idx="544">
                  <c:v>5.5266203700739425E-2</c:v>
                </c:pt>
                <c:pt idx="545">
                  <c:v>5.5370370369928423E-2</c:v>
                </c:pt>
                <c:pt idx="546">
                  <c:v>5.5474537039117422E-2</c:v>
                </c:pt>
                <c:pt idx="547">
                  <c:v>5.5578703701030463E-2</c:v>
                </c:pt>
                <c:pt idx="548">
                  <c:v>5.5671296293439809E-2</c:v>
                </c:pt>
                <c:pt idx="549">
                  <c:v>5.5775462962628808E-2</c:v>
                </c:pt>
                <c:pt idx="550">
                  <c:v>5.5879629631817807E-2</c:v>
                </c:pt>
                <c:pt idx="551">
                  <c:v>5.5983796293730848E-2</c:v>
                </c:pt>
                <c:pt idx="552">
                  <c:v>5.6087962962919846E-2</c:v>
                </c:pt>
                <c:pt idx="553">
                  <c:v>5.6180555555329192E-2</c:v>
                </c:pt>
                <c:pt idx="554">
                  <c:v>5.6284722224518191E-2</c:v>
                </c:pt>
                <c:pt idx="555">
                  <c:v>5.6388888886431232E-2</c:v>
                </c:pt>
                <c:pt idx="556">
                  <c:v>5.6493055555620231E-2</c:v>
                </c:pt>
                <c:pt idx="557">
                  <c:v>5.6585648148029577E-2</c:v>
                </c:pt>
                <c:pt idx="558">
                  <c:v>5.6689814817218576E-2</c:v>
                </c:pt>
                <c:pt idx="559">
                  <c:v>5.6793981479131617E-2</c:v>
                </c:pt>
                <c:pt idx="560">
                  <c:v>5.6898148148320615E-2</c:v>
                </c:pt>
                <c:pt idx="561">
                  <c:v>5.7002314817509614E-2</c:v>
                </c:pt>
                <c:pt idx="562">
                  <c:v>5.709490740991896E-2</c:v>
                </c:pt>
                <c:pt idx="563">
                  <c:v>5.7199074071832001E-2</c:v>
                </c:pt>
                <c:pt idx="564">
                  <c:v>5.7303240741021E-2</c:v>
                </c:pt>
                <c:pt idx="565">
                  <c:v>5.7407407410209998E-2</c:v>
                </c:pt>
                <c:pt idx="566">
                  <c:v>5.7500000002619345E-2</c:v>
                </c:pt>
                <c:pt idx="567">
                  <c:v>5.7604166664532386E-2</c:v>
                </c:pt>
                <c:pt idx="568">
                  <c:v>5.7708333333721384E-2</c:v>
                </c:pt>
                <c:pt idx="569">
                  <c:v>5.7812500002910383E-2</c:v>
                </c:pt>
                <c:pt idx="570">
                  <c:v>5.7916666664823424E-2</c:v>
                </c:pt>
                <c:pt idx="571">
                  <c:v>5.800925925723277E-2</c:v>
                </c:pt>
                <c:pt idx="572">
                  <c:v>5.8113425926421769E-2</c:v>
                </c:pt>
                <c:pt idx="573">
                  <c:v>5.8217592595610768E-2</c:v>
                </c:pt>
                <c:pt idx="574">
                  <c:v>5.8321759257523809E-2</c:v>
                </c:pt>
                <c:pt idx="575">
                  <c:v>5.8414351849933155E-2</c:v>
                </c:pt>
                <c:pt idx="576">
                  <c:v>5.8518518519122154E-2</c:v>
                </c:pt>
                <c:pt idx="577">
                  <c:v>5.8622685188311152E-2</c:v>
                </c:pt>
                <c:pt idx="578">
                  <c:v>5.8726851850224193E-2</c:v>
                </c:pt>
                <c:pt idx="579">
                  <c:v>5.8831018519413192E-2</c:v>
                </c:pt>
                <c:pt idx="580">
                  <c:v>5.8923611111822538E-2</c:v>
                </c:pt>
                <c:pt idx="581">
                  <c:v>5.9027777781011537E-2</c:v>
                </c:pt>
                <c:pt idx="582">
                  <c:v>5.9131944442924578E-2</c:v>
                </c:pt>
                <c:pt idx="583">
                  <c:v>5.9236111112113576E-2</c:v>
                </c:pt>
                <c:pt idx="584">
                  <c:v>5.9328703704522923E-2</c:v>
                </c:pt>
                <c:pt idx="585">
                  <c:v>5.9432870373711921E-2</c:v>
                </c:pt>
                <c:pt idx="586">
                  <c:v>5.9537037035624962E-2</c:v>
                </c:pt>
                <c:pt idx="587">
                  <c:v>5.9641203704813961E-2</c:v>
                </c:pt>
                <c:pt idx="588">
                  <c:v>5.974537037400296E-2</c:v>
                </c:pt>
                <c:pt idx="589">
                  <c:v>5.9837962966412306E-2</c:v>
                </c:pt>
                <c:pt idx="590">
                  <c:v>5.9942129628325347E-2</c:v>
                </c:pt>
                <c:pt idx="591">
                  <c:v>6.0046296297514345E-2</c:v>
                </c:pt>
                <c:pt idx="592">
                  <c:v>6.0150462966703344E-2</c:v>
                </c:pt>
                <c:pt idx="593">
                  <c:v>6.024305555911269E-2</c:v>
                </c:pt>
                <c:pt idx="594">
                  <c:v>6.0347222221025731E-2</c:v>
                </c:pt>
                <c:pt idx="595">
                  <c:v>6.045138889021473E-2</c:v>
                </c:pt>
                <c:pt idx="596">
                  <c:v>6.0555555552127771E-2</c:v>
                </c:pt>
                <c:pt idx="597">
                  <c:v>6.065972222131677E-2</c:v>
                </c:pt>
                <c:pt idx="598">
                  <c:v>6.0752314813726116E-2</c:v>
                </c:pt>
                <c:pt idx="599">
                  <c:v>6.0856481482915115E-2</c:v>
                </c:pt>
                <c:pt idx="600">
                  <c:v>6.0960648144828156E-2</c:v>
                </c:pt>
                <c:pt idx="601">
                  <c:v>6.1064814814017154E-2</c:v>
                </c:pt>
                <c:pt idx="602">
                  <c:v>6.1157407406426501E-2</c:v>
                </c:pt>
                <c:pt idx="603">
                  <c:v>6.1261574075615499E-2</c:v>
                </c:pt>
                <c:pt idx="604">
                  <c:v>6.136574073752854E-2</c:v>
                </c:pt>
                <c:pt idx="605">
                  <c:v>6.1469907406717539E-2</c:v>
                </c:pt>
                <c:pt idx="606">
                  <c:v>6.1574074075906537E-2</c:v>
                </c:pt>
                <c:pt idx="607">
                  <c:v>6.1666666668315884E-2</c:v>
                </c:pt>
                <c:pt idx="608">
                  <c:v>6.1770833330228925E-2</c:v>
                </c:pt>
                <c:pt idx="609">
                  <c:v>6.1874999999417923E-2</c:v>
                </c:pt>
                <c:pt idx="610">
                  <c:v>6.1979166668606922E-2</c:v>
                </c:pt>
                <c:pt idx="611">
                  <c:v>6.2071759261016268E-2</c:v>
                </c:pt>
                <c:pt idx="612">
                  <c:v>6.2175925922929309E-2</c:v>
                </c:pt>
                <c:pt idx="613">
                  <c:v>6.2280092592118308E-2</c:v>
                </c:pt>
                <c:pt idx="614">
                  <c:v>6.2384259261307307E-2</c:v>
                </c:pt>
                <c:pt idx="615">
                  <c:v>6.2488425923220348E-2</c:v>
                </c:pt>
                <c:pt idx="616">
                  <c:v>6.2581018515629694E-2</c:v>
                </c:pt>
                <c:pt idx="617">
                  <c:v>6.2685185184818693E-2</c:v>
                </c:pt>
                <c:pt idx="618">
                  <c:v>6.2789351854007691E-2</c:v>
                </c:pt>
                <c:pt idx="619">
                  <c:v>6.2893518515920732E-2</c:v>
                </c:pt>
                <c:pt idx="620">
                  <c:v>6.2986111108330078E-2</c:v>
                </c:pt>
                <c:pt idx="621">
                  <c:v>6.3090277777519077E-2</c:v>
                </c:pt>
                <c:pt idx="622">
                  <c:v>6.3194444446708076E-2</c:v>
                </c:pt>
                <c:pt idx="623">
                  <c:v>6.3298611108621117E-2</c:v>
                </c:pt>
                <c:pt idx="624">
                  <c:v>6.3402777777810115E-2</c:v>
                </c:pt>
                <c:pt idx="625">
                  <c:v>6.3495370370219462E-2</c:v>
                </c:pt>
                <c:pt idx="626">
                  <c:v>6.359953703940846E-2</c:v>
                </c:pt>
                <c:pt idx="627">
                  <c:v>6.3703703701321501E-2</c:v>
                </c:pt>
                <c:pt idx="628">
                  <c:v>6.38078703705105E-2</c:v>
                </c:pt>
                <c:pt idx="629">
                  <c:v>6.3912037039699499E-2</c:v>
                </c:pt>
                <c:pt idx="630">
                  <c:v>6.4004629632108845E-2</c:v>
                </c:pt>
                <c:pt idx="631">
                  <c:v>6.4108796294021886E-2</c:v>
                </c:pt>
                <c:pt idx="632">
                  <c:v>6.4212962963210884E-2</c:v>
                </c:pt>
                <c:pt idx="633">
                  <c:v>6.4317129632399883E-2</c:v>
                </c:pt>
                <c:pt idx="634">
                  <c:v>6.4409722224809229E-2</c:v>
                </c:pt>
                <c:pt idx="635">
                  <c:v>6.451388888672227E-2</c:v>
                </c:pt>
                <c:pt idx="636">
                  <c:v>6.4618055555911269E-2</c:v>
                </c:pt>
                <c:pt idx="637">
                  <c:v>6.4722222225100268E-2</c:v>
                </c:pt>
                <c:pt idx="638">
                  <c:v>6.4826388887013309E-2</c:v>
                </c:pt>
                <c:pt idx="639">
                  <c:v>6.4918981479422655E-2</c:v>
                </c:pt>
                <c:pt idx="640">
                  <c:v>6.5023148148611654E-2</c:v>
                </c:pt>
                <c:pt idx="641">
                  <c:v>6.5127314817800652E-2</c:v>
                </c:pt>
                <c:pt idx="642">
                  <c:v>6.5231481479713693E-2</c:v>
                </c:pt>
                <c:pt idx="643">
                  <c:v>6.532407407212304E-2</c:v>
                </c:pt>
                <c:pt idx="644">
                  <c:v>6.5428240741312038E-2</c:v>
                </c:pt>
                <c:pt idx="645">
                  <c:v>6.5532407410501037E-2</c:v>
                </c:pt>
                <c:pt idx="646">
                  <c:v>6.5636574072414078E-2</c:v>
                </c:pt>
                <c:pt idx="647">
                  <c:v>6.5740740741603076E-2</c:v>
                </c:pt>
                <c:pt idx="648">
                  <c:v>6.5833333334012423E-2</c:v>
                </c:pt>
                <c:pt idx="649">
                  <c:v>6.5937500003201421E-2</c:v>
                </c:pt>
                <c:pt idx="650">
                  <c:v>6.6041666665114462E-2</c:v>
                </c:pt>
                <c:pt idx="651">
                  <c:v>6.6145833334303461E-2</c:v>
                </c:pt>
                <c:pt idx="652">
                  <c:v>6.6238425926712807E-2</c:v>
                </c:pt>
                <c:pt idx="653">
                  <c:v>6.6342592595901806E-2</c:v>
                </c:pt>
                <c:pt idx="654">
                  <c:v>6.6446759257814847E-2</c:v>
                </c:pt>
                <c:pt idx="655">
                  <c:v>6.6550925927003846E-2</c:v>
                </c:pt>
                <c:pt idx="656">
                  <c:v>6.6655092596192844E-2</c:v>
                </c:pt>
                <c:pt idx="657">
                  <c:v>6.674768518860219E-2</c:v>
                </c:pt>
                <c:pt idx="658">
                  <c:v>6.6851851850515231E-2</c:v>
                </c:pt>
                <c:pt idx="659">
                  <c:v>6.695601851970423E-2</c:v>
                </c:pt>
                <c:pt idx="660">
                  <c:v>6.7060185188893229E-2</c:v>
                </c:pt>
                <c:pt idx="661">
                  <c:v>6.7152777781302575E-2</c:v>
                </c:pt>
                <c:pt idx="662">
                  <c:v>6.7256944443215616E-2</c:v>
                </c:pt>
                <c:pt idx="663">
                  <c:v>6.7361111112404615E-2</c:v>
                </c:pt>
                <c:pt idx="664">
                  <c:v>6.7465277774317656E-2</c:v>
                </c:pt>
                <c:pt idx="665">
                  <c:v>6.7569444443506654E-2</c:v>
                </c:pt>
                <c:pt idx="666">
                  <c:v>6.7662037035916001E-2</c:v>
                </c:pt>
                <c:pt idx="667">
                  <c:v>6.7766203705104999E-2</c:v>
                </c:pt>
                <c:pt idx="668">
                  <c:v>6.787037036701804E-2</c:v>
                </c:pt>
                <c:pt idx="669">
                  <c:v>6.7974537036207039E-2</c:v>
                </c:pt>
                <c:pt idx="670">
                  <c:v>6.8067129628616385E-2</c:v>
                </c:pt>
                <c:pt idx="671">
                  <c:v>6.8171296297805384E-2</c:v>
                </c:pt>
                <c:pt idx="672">
                  <c:v>6.8275462959718425E-2</c:v>
                </c:pt>
                <c:pt idx="673">
                  <c:v>6.8379629628907423E-2</c:v>
                </c:pt>
                <c:pt idx="674">
                  <c:v>6.8483796298096422E-2</c:v>
                </c:pt>
                <c:pt idx="675">
                  <c:v>6.8576388890505768E-2</c:v>
                </c:pt>
                <c:pt idx="676">
                  <c:v>6.8680555552418809E-2</c:v>
                </c:pt>
                <c:pt idx="677">
                  <c:v>6.8784722221607808E-2</c:v>
                </c:pt>
                <c:pt idx="678">
                  <c:v>6.8888888890796807E-2</c:v>
                </c:pt>
                <c:pt idx="679">
                  <c:v>6.8981481483206153E-2</c:v>
                </c:pt>
                <c:pt idx="680">
                  <c:v>6.9085648145119194E-2</c:v>
                </c:pt>
                <c:pt idx="681">
                  <c:v>6.9189814814308193E-2</c:v>
                </c:pt>
                <c:pt idx="682">
                  <c:v>6.9293981483497191E-2</c:v>
                </c:pt>
                <c:pt idx="683">
                  <c:v>6.9398148145410232E-2</c:v>
                </c:pt>
                <c:pt idx="684">
                  <c:v>6.9490740737819578E-2</c:v>
                </c:pt>
                <c:pt idx="685">
                  <c:v>6.9594907407008577E-2</c:v>
                </c:pt>
                <c:pt idx="686">
                  <c:v>6.9699074076197576E-2</c:v>
                </c:pt>
                <c:pt idx="687">
                  <c:v>6.9803240738110617E-2</c:v>
                </c:pt>
                <c:pt idx="688">
                  <c:v>6.9895833330519963E-2</c:v>
                </c:pt>
                <c:pt idx="689">
                  <c:v>6.9999999999708962E-2</c:v>
                </c:pt>
                <c:pt idx="690">
                  <c:v>7.010416666889796E-2</c:v>
                </c:pt>
                <c:pt idx="691">
                  <c:v>7.0208333330811001E-2</c:v>
                </c:pt>
                <c:pt idx="692">
                  <c:v>7.03125E-2</c:v>
                </c:pt>
                <c:pt idx="693">
                  <c:v>7.0405092592409346E-2</c:v>
                </c:pt>
                <c:pt idx="694">
                  <c:v>7.0509259261598345E-2</c:v>
                </c:pt>
                <c:pt idx="695">
                  <c:v>7.0613425923511386E-2</c:v>
                </c:pt>
                <c:pt idx="696">
                  <c:v>7.0717592592700385E-2</c:v>
                </c:pt>
                <c:pt idx="697">
                  <c:v>7.0810185185109731E-2</c:v>
                </c:pt>
                <c:pt idx="698">
                  <c:v>7.0914351854298729E-2</c:v>
                </c:pt>
                <c:pt idx="699">
                  <c:v>7.101851851621177E-2</c:v>
                </c:pt>
                <c:pt idx="700">
                  <c:v>7.1122685185400769E-2</c:v>
                </c:pt>
                <c:pt idx="701">
                  <c:v>7.1226851854589768E-2</c:v>
                </c:pt>
                <c:pt idx="702">
                  <c:v>7.1319444446999114E-2</c:v>
                </c:pt>
                <c:pt idx="703">
                  <c:v>7.1423611108912155E-2</c:v>
                </c:pt>
                <c:pt idx="704">
                  <c:v>7.1527777778101154E-2</c:v>
                </c:pt>
                <c:pt idx="705">
                  <c:v>7.1631944447290152E-2</c:v>
                </c:pt>
                <c:pt idx="706">
                  <c:v>7.1724537039699499E-2</c:v>
                </c:pt>
                <c:pt idx="707">
                  <c:v>7.182870370161254E-2</c:v>
                </c:pt>
                <c:pt idx="708">
                  <c:v>7.1932870370801538E-2</c:v>
                </c:pt>
                <c:pt idx="709">
                  <c:v>7.2037037039990537E-2</c:v>
                </c:pt>
                <c:pt idx="710">
                  <c:v>7.2141203701903578E-2</c:v>
                </c:pt>
                <c:pt idx="711">
                  <c:v>7.2233796294312924E-2</c:v>
                </c:pt>
                <c:pt idx="712">
                  <c:v>7.2337962963501923E-2</c:v>
                </c:pt>
                <c:pt idx="713">
                  <c:v>7.2442129632690921E-2</c:v>
                </c:pt>
                <c:pt idx="714">
                  <c:v>7.2546296294603962E-2</c:v>
                </c:pt>
                <c:pt idx="715">
                  <c:v>7.2638888887013309E-2</c:v>
                </c:pt>
                <c:pt idx="716">
                  <c:v>7.2743055556202307E-2</c:v>
                </c:pt>
              </c:numCache>
            </c:numRef>
          </c:xVal>
          <c:yVal>
            <c:numRef>
              <c:f>'672011220 PM'!$K$3:$K$789</c:f>
              <c:numCache>
                <c:formatCode>General</c:formatCode>
                <c:ptCount val="787"/>
                <c:pt idx="0">
                  <c:v>33.421911000000001</c:v>
                </c:pt>
                <c:pt idx="1">
                  <c:v>33.441332000000003</c:v>
                </c:pt>
                <c:pt idx="2">
                  <c:v>33.489001999999999</c:v>
                </c:pt>
                <c:pt idx="3">
                  <c:v>33.513719999999999</c:v>
                </c:pt>
                <c:pt idx="4">
                  <c:v>33.473112</c:v>
                </c:pt>
                <c:pt idx="5">
                  <c:v>33.519016999999998</c:v>
                </c:pt>
                <c:pt idx="6">
                  <c:v>33.483705999999998</c:v>
                </c:pt>
                <c:pt idx="7">
                  <c:v>33.517251000000002</c:v>
                </c:pt>
                <c:pt idx="8">
                  <c:v>33.545499999999997</c:v>
                </c:pt>
                <c:pt idx="9">
                  <c:v>33.471347000000002</c:v>
                </c:pt>
                <c:pt idx="10">
                  <c:v>33.466050000000003</c:v>
                </c:pt>
                <c:pt idx="11">
                  <c:v>33.501361000000003</c:v>
                </c:pt>
                <c:pt idx="12">
                  <c:v>33.476643000000003</c:v>
                </c:pt>
                <c:pt idx="13">
                  <c:v>33.444862999999998</c:v>
                </c:pt>
                <c:pt idx="14">
                  <c:v>33.531376000000002</c:v>
                </c:pt>
                <c:pt idx="15">
                  <c:v>33.570217999999997</c:v>
                </c:pt>
                <c:pt idx="16">
                  <c:v>33.554327999999998</c:v>
                </c:pt>
                <c:pt idx="17">
                  <c:v>33.533141000000001</c:v>
                </c:pt>
                <c:pt idx="18">
                  <c:v>33.547266</c:v>
                </c:pt>
                <c:pt idx="19">
                  <c:v>33.579045999999998</c:v>
                </c:pt>
                <c:pt idx="20">
                  <c:v>33.504891999999998</c:v>
                </c:pt>
                <c:pt idx="21">
                  <c:v>33.501361000000003</c:v>
                </c:pt>
                <c:pt idx="22">
                  <c:v>33.556092999999997</c:v>
                </c:pt>
                <c:pt idx="23">
                  <c:v>33.541969000000002</c:v>
                </c:pt>
                <c:pt idx="24">
                  <c:v>33.520781999999997</c:v>
                </c:pt>
                <c:pt idx="25">
                  <c:v>33.540202999999998</c:v>
                </c:pt>
                <c:pt idx="26">
                  <c:v>33.494298999999998</c:v>
                </c:pt>
                <c:pt idx="27">
                  <c:v>33.554327999999998</c:v>
                </c:pt>
                <c:pt idx="28">
                  <c:v>33.515486000000003</c:v>
                </c:pt>
                <c:pt idx="29">
                  <c:v>33.526079000000003</c:v>
                </c:pt>
                <c:pt idx="30">
                  <c:v>33.600231999999998</c:v>
                </c:pt>
                <c:pt idx="31">
                  <c:v>33.612591000000002</c:v>
                </c:pt>
                <c:pt idx="32">
                  <c:v>33.543734000000001</c:v>
                </c:pt>
                <c:pt idx="33">
                  <c:v>33.577280000000002</c:v>
                </c:pt>
                <c:pt idx="34">
                  <c:v>33.601998000000002</c:v>
                </c:pt>
                <c:pt idx="35">
                  <c:v>33.601998000000002</c:v>
                </c:pt>
                <c:pt idx="36">
                  <c:v>33.586108000000003</c:v>
                </c:pt>
                <c:pt idx="37">
                  <c:v>33.573748999999999</c:v>
                </c:pt>
                <c:pt idx="38">
                  <c:v>33.536672000000003</c:v>
                </c:pt>
                <c:pt idx="39">
                  <c:v>33.524312999999999</c:v>
                </c:pt>
                <c:pt idx="40">
                  <c:v>33.621419000000003</c:v>
                </c:pt>
                <c:pt idx="41">
                  <c:v>33.633778</c:v>
                </c:pt>
                <c:pt idx="42">
                  <c:v>33.619653</c:v>
                </c:pt>
                <c:pt idx="43">
                  <c:v>33.575513999999998</c:v>
                </c:pt>
                <c:pt idx="44">
                  <c:v>33.589638999999998</c:v>
                </c:pt>
                <c:pt idx="45">
                  <c:v>33.580810999999997</c:v>
                </c:pt>
                <c:pt idx="46">
                  <c:v>33.566687000000002</c:v>
                </c:pt>
                <c:pt idx="47">
                  <c:v>33.589638999999998</c:v>
                </c:pt>
                <c:pt idx="48">
                  <c:v>33.656730000000003</c:v>
                </c:pt>
                <c:pt idx="49">
                  <c:v>33.594935999999997</c:v>
                </c:pt>
                <c:pt idx="50">
                  <c:v>33.619653</c:v>
                </c:pt>
                <c:pt idx="51">
                  <c:v>33.534906999999997</c:v>
                </c:pt>
                <c:pt idx="52">
                  <c:v>33.552562000000002</c:v>
                </c:pt>
                <c:pt idx="53">
                  <c:v>33.681448000000003</c:v>
                </c:pt>
                <c:pt idx="54">
                  <c:v>33.600231999999998</c:v>
                </c:pt>
                <c:pt idx="55">
                  <c:v>33.681448000000003</c:v>
                </c:pt>
                <c:pt idx="56">
                  <c:v>33.630246999999997</c:v>
                </c:pt>
                <c:pt idx="57">
                  <c:v>33.594935999999997</c:v>
                </c:pt>
                <c:pt idx="58">
                  <c:v>33.594935999999997</c:v>
                </c:pt>
                <c:pt idx="59">
                  <c:v>33.603763000000001</c:v>
                </c:pt>
                <c:pt idx="60">
                  <c:v>33.639074000000001</c:v>
                </c:pt>
                <c:pt idx="61">
                  <c:v>33.628481000000001</c:v>
                </c:pt>
                <c:pt idx="62">
                  <c:v>33.667323000000003</c:v>
                </c:pt>
                <c:pt idx="63">
                  <c:v>33.642606000000001</c:v>
                </c:pt>
                <c:pt idx="64">
                  <c:v>33.642606000000001</c:v>
                </c:pt>
                <c:pt idx="65">
                  <c:v>33.640839999999997</c:v>
                </c:pt>
                <c:pt idx="66">
                  <c:v>33.672620000000002</c:v>
                </c:pt>
                <c:pt idx="67">
                  <c:v>33.640839999999997</c:v>
                </c:pt>
                <c:pt idx="68">
                  <c:v>33.670853999999999</c:v>
                </c:pt>
                <c:pt idx="69">
                  <c:v>33.649667999999998</c:v>
                </c:pt>
                <c:pt idx="70">
                  <c:v>33.663792000000001</c:v>
                </c:pt>
                <c:pt idx="71">
                  <c:v>33.676150999999997</c:v>
                </c:pt>
                <c:pt idx="72">
                  <c:v>33.635542999999998</c:v>
                </c:pt>
                <c:pt idx="73">
                  <c:v>33.669089</c:v>
                </c:pt>
                <c:pt idx="74">
                  <c:v>33.669089</c:v>
                </c:pt>
                <c:pt idx="75">
                  <c:v>33.695571999999999</c:v>
                </c:pt>
                <c:pt idx="76">
                  <c:v>33.727352000000003</c:v>
                </c:pt>
                <c:pt idx="77">
                  <c:v>33.736179999999997</c:v>
                </c:pt>
                <c:pt idx="78">
                  <c:v>33.714993</c:v>
                </c:pt>
                <c:pt idx="79">
                  <c:v>33.663792000000001</c:v>
                </c:pt>
                <c:pt idx="80">
                  <c:v>33.649667999999998</c:v>
                </c:pt>
                <c:pt idx="81">
                  <c:v>33.713228000000001</c:v>
                </c:pt>
                <c:pt idx="82">
                  <c:v>33.707931000000002</c:v>
                </c:pt>
                <c:pt idx="83">
                  <c:v>33.672620000000002</c:v>
                </c:pt>
                <c:pt idx="84">
                  <c:v>33.736179999999997</c:v>
                </c:pt>
                <c:pt idx="85">
                  <c:v>33.700868999999997</c:v>
                </c:pt>
                <c:pt idx="86">
                  <c:v>33.755600999999999</c:v>
                </c:pt>
                <c:pt idx="87">
                  <c:v>33.753836</c:v>
                </c:pt>
                <c:pt idx="88">
                  <c:v>33.7044</c:v>
                </c:pt>
                <c:pt idx="89">
                  <c:v>33.829754000000001</c:v>
                </c:pt>
                <c:pt idx="90">
                  <c:v>33.766193999999999</c:v>
                </c:pt>
                <c:pt idx="91">
                  <c:v>33.741477000000003</c:v>
                </c:pt>
                <c:pt idx="92">
                  <c:v>33.729118</c:v>
                </c:pt>
                <c:pt idx="93">
                  <c:v>33.796208999999998</c:v>
                </c:pt>
                <c:pt idx="94">
                  <c:v>33.796208999999998</c:v>
                </c:pt>
                <c:pt idx="95">
                  <c:v>33.727352000000003</c:v>
                </c:pt>
                <c:pt idx="96">
                  <c:v>33.789147</c:v>
                </c:pt>
                <c:pt idx="97">
                  <c:v>33.762663000000003</c:v>
                </c:pt>
                <c:pt idx="98">
                  <c:v>33.817396000000002</c:v>
                </c:pt>
                <c:pt idx="99">
                  <c:v>33.782083999999998</c:v>
                </c:pt>
                <c:pt idx="100">
                  <c:v>33.79974</c:v>
                </c:pt>
                <c:pt idx="101">
                  <c:v>33.812099000000003</c:v>
                </c:pt>
                <c:pt idx="102">
                  <c:v>33.796208999999998</c:v>
                </c:pt>
                <c:pt idx="103">
                  <c:v>33.766193999999999</c:v>
                </c:pt>
                <c:pt idx="104">
                  <c:v>33.833286000000001</c:v>
                </c:pt>
                <c:pt idx="105">
                  <c:v>33.850940999999999</c:v>
                </c:pt>
                <c:pt idx="106">
                  <c:v>33.859769</c:v>
                </c:pt>
                <c:pt idx="107">
                  <c:v>33.838582000000002</c:v>
                </c:pt>
                <c:pt idx="108">
                  <c:v>33.849176</c:v>
                </c:pt>
                <c:pt idx="109">
                  <c:v>33.896845999999996</c:v>
                </c:pt>
                <c:pt idx="110">
                  <c:v>33.847410000000004</c:v>
                </c:pt>
                <c:pt idx="111">
                  <c:v>33.861533999999999</c:v>
                </c:pt>
                <c:pt idx="112">
                  <c:v>33.847410000000004</c:v>
                </c:pt>
                <c:pt idx="113">
                  <c:v>33.875658999999999</c:v>
                </c:pt>
                <c:pt idx="114">
                  <c:v>33.859769</c:v>
                </c:pt>
                <c:pt idx="115">
                  <c:v>33.849176</c:v>
                </c:pt>
                <c:pt idx="116">
                  <c:v>33.882720999999997</c:v>
                </c:pt>
                <c:pt idx="117">
                  <c:v>33.835051</c:v>
                </c:pt>
                <c:pt idx="118">
                  <c:v>33.898611000000002</c:v>
                </c:pt>
                <c:pt idx="119">
                  <c:v>33.923329000000003</c:v>
                </c:pt>
                <c:pt idx="120">
                  <c:v>33.932156999999997</c:v>
                </c:pt>
                <c:pt idx="121">
                  <c:v>33.946280999999999</c:v>
                </c:pt>
                <c:pt idx="122">
                  <c:v>33.928626000000001</c:v>
                </c:pt>
                <c:pt idx="123">
                  <c:v>33.979827</c:v>
                </c:pt>
                <c:pt idx="124">
                  <c:v>33.875658999999999</c:v>
                </c:pt>
                <c:pt idx="125">
                  <c:v>33.970998999999999</c:v>
                </c:pt>
                <c:pt idx="126">
                  <c:v>34.004544000000003</c:v>
                </c:pt>
                <c:pt idx="127">
                  <c:v>33.949812000000001</c:v>
                </c:pt>
                <c:pt idx="128">
                  <c:v>33.905673</c:v>
                </c:pt>
                <c:pt idx="129">
                  <c:v>33.974530000000001</c:v>
                </c:pt>
                <c:pt idx="130">
                  <c:v>33.99042</c:v>
                </c:pt>
                <c:pt idx="131">
                  <c:v>33.993951000000003</c:v>
                </c:pt>
                <c:pt idx="132">
                  <c:v>34.011606999999998</c:v>
                </c:pt>
                <c:pt idx="133">
                  <c:v>34.016902999999999</c:v>
                </c:pt>
                <c:pt idx="134">
                  <c:v>34.046917999999998</c:v>
                </c:pt>
                <c:pt idx="135">
                  <c:v>34.022199999999998</c:v>
                </c:pt>
                <c:pt idx="136">
                  <c:v>33.969233000000003</c:v>
                </c:pt>
                <c:pt idx="137">
                  <c:v>34.082228999999998</c:v>
                </c:pt>
                <c:pt idx="138">
                  <c:v>34.041620999999999</c:v>
                </c:pt>
                <c:pt idx="139">
                  <c:v>34.057510999999998</c:v>
                </c:pt>
                <c:pt idx="140">
                  <c:v>34.083993999999997</c:v>
                </c:pt>
                <c:pt idx="141">
                  <c:v>34.046917999999998</c:v>
                </c:pt>
                <c:pt idx="142">
                  <c:v>34.045152000000002</c:v>
                </c:pt>
                <c:pt idx="143">
                  <c:v>34.052213999999999</c:v>
                </c:pt>
                <c:pt idx="144">
                  <c:v>34.034559000000002</c:v>
                </c:pt>
                <c:pt idx="145">
                  <c:v>49.635007999999999</c:v>
                </c:pt>
                <c:pt idx="146">
                  <c:v>60.434911</c:v>
                </c:pt>
                <c:pt idx="147">
                  <c:v>64.576903999999999</c:v>
                </c:pt>
                <c:pt idx="148">
                  <c:v>66.506657000000004</c:v>
                </c:pt>
                <c:pt idx="149">
                  <c:v>67.597769999999997</c:v>
                </c:pt>
                <c:pt idx="150">
                  <c:v>68.529983000000001</c:v>
                </c:pt>
                <c:pt idx="151">
                  <c:v>69.024338999999998</c:v>
                </c:pt>
                <c:pt idx="152">
                  <c:v>69.548709000000002</c:v>
                </c:pt>
                <c:pt idx="153">
                  <c:v>69.914179000000004</c:v>
                </c:pt>
                <c:pt idx="154">
                  <c:v>70.210791999999998</c:v>
                </c:pt>
                <c:pt idx="155">
                  <c:v>70.486219000000006</c:v>
                </c:pt>
                <c:pt idx="156">
                  <c:v>70.835798999999994</c:v>
                </c:pt>
                <c:pt idx="157">
                  <c:v>71.014120000000005</c:v>
                </c:pt>
                <c:pt idx="158">
                  <c:v>71.301906000000002</c:v>
                </c:pt>
                <c:pt idx="159">
                  <c:v>71.577331999999998</c:v>
                </c:pt>
                <c:pt idx="160">
                  <c:v>71.808620000000005</c:v>
                </c:pt>
                <c:pt idx="161">
                  <c:v>72.043439000000006</c:v>
                </c:pt>
                <c:pt idx="162">
                  <c:v>72.214697999999999</c:v>
                </c:pt>
                <c:pt idx="163">
                  <c:v>72.442453999999998</c:v>
                </c:pt>
                <c:pt idx="164">
                  <c:v>72.661383000000001</c:v>
                </c:pt>
                <c:pt idx="165">
                  <c:v>72.905029999999996</c:v>
                </c:pt>
                <c:pt idx="166">
                  <c:v>73.063929999999999</c:v>
                </c:pt>
                <c:pt idx="167">
                  <c:v>73.298749000000001</c:v>
                </c:pt>
                <c:pt idx="168">
                  <c:v>73.413510000000002</c:v>
                </c:pt>
                <c:pt idx="169">
                  <c:v>73.560051000000001</c:v>
                </c:pt>
                <c:pt idx="170">
                  <c:v>73.609487000000001</c:v>
                </c:pt>
                <c:pt idx="171">
                  <c:v>73.727778999999998</c:v>
                </c:pt>
                <c:pt idx="172">
                  <c:v>73.793104</c:v>
                </c:pt>
                <c:pt idx="173">
                  <c:v>73.837243000000001</c:v>
                </c:pt>
                <c:pt idx="174">
                  <c:v>73.844306000000003</c:v>
                </c:pt>
                <c:pt idx="175">
                  <c:v>73.932582999999994</c:v>
                </c:pt>
                <c:pt idx="176">
                  <c:v>73.909631000000005</c:v>
                </c:pt>
                <c:pt idx="177">
                  <c:v>73.985550000000003</c:v>
                </c:pt>
                <c:pt idx="178">
                  <c:v>73.927287000000007</c:v>
                </c:pt>
                <c:pt idx="179">
                  <c:v>74.066766000000001</c:v>
                </c:pt>
                <c:pt idx="180">
                  <c:v>73.990847000000002</c:v>
                </c:pt>
                <c:pt idx="181">
                  <c:v>74.038516999999999</c:v>
                </c:pt>
                <c:pt idx="182">
                  <c:v>73.990847000000002</c:v>
                </c:pt>
                <c:pt idx="183">
                  <c:v>74.047343999999995</c:v>
                </c:pt>
                <c:pt idx="184">
                  <c:v>74.03322</c:v>
                </c:pt>
                <c:pt idx="185">
                  <c:v>74.091482999999997</c:v>
                </c:pt>
                <c:pt idx="186">
                  <c:v>74.086186999999995</c:v>
                </c:pt>
                <c:pt idx="187">
                  <c:v>74.176230000000004</c:v>
                </c:pt>
                <c:pt idx="188">
                  <c:v>74.091482999999997</c:v>
                </c:pt>
                <c:pt idx="189">
                  <c:v>74.096779999999995</c:v>
                </c:pt>
                <c:pt idx="190">
                  <c:v>74.162105999999994</c:v>
                </c:pt>
                <c:pt idx="191">
                  <c:v>74.133857000000006</c:v>
                </c:pt>
                <c:pt idx="192">
                  <c:v>74.169167999999999</c:v>
                </c:pt>
                <c:pt idx="193">
                  <c:v>74.2239</c:v>
                </c:pt>
                <c:pt idx="194">
                  <c:v>74.193886000000006</c:v>
                </c:pt>
                <c:pt idx="195">
                  <c:v>74.259210999999993</c:v>
                </c:pt>
                <c:pt idx="196">
                  <c:v>74.206243999999998</c:v>
                </c:pt>
                <c:pt idx="197">
                  <c:v>74.275101000000006</c:v>
                </c:pt>
                <c:pt idx="198">
                  <c:v>74.343958000000001</c:v>
                </c:pt>
                <c:pt idx="199">
                  <c:v>74.292756999999995</c:v>
                </c:pt>
                <c:pt idx="200">
                  <c:v>74.306881000000004</c:v>
                </c:pt>
                <c:pt idx="201">
                  <c:v>74.347488999999996</c:v>
                </c:pt>
                <c:pt idx="202">
                  <c:v>74.388097000000002</c:v>
                </c:pt>
                <c:pt idx="203">
                  <c:v>74.398690000000002</c:v>
                </c:pt>
                <c:pt idx="204">
                  <c:v>74.455188000000007</c:v>
                </c:pt>
                <c:pt idx="205">
                  <c:v>74.402220999999997</c:v>
                </c:pt>
                <c:pt idx="206">
                  <c:v>74.354551000000001</c:v>
                </c:pt>
                <c:pt idx="207">
                  <c:v>74.419877</c:v>
                </c:pt>
                <c:pt idx="208">
                  <c:v>74.435766999999998</c:v>
                </c:pt>
                <c:pt idx="209">
                  <c:v>74.426939000000004</c:v>
                </c:pt>
                <c:pt idx="210">
                  <c:v>74.539934000000002</c:v>
                </c:pt>
                <c:pt idx="211">
                  <c:v>74.474609000000001</c:v>
                </c:pt>
                <c:pt idx="212">
                  <c:v>74.476374000000007</c:v>
                </c:pt>
                <c:pt idx="213">
                  <c:v>74.520512999999994</c:v>
                </c:pt>
                <c:pt idx="214">
                  <c:v>74.580541999999994</c:v>
                </c:pt>
                <c:pt idx="215">
                  <c:v>74.515217000000007</c:v>
                </c:pt>
                <c:pt idx="216">
                  <c:v>74.575246000000007</c:v>
                </c:pt>
                <c:pt idx="217">
                  <c:v>74.712958999999998</c:v>
                </c:pt>
                <c:pt idx="218">
                  <c:v>74.894811000000004</c:v>
                </c:pt>
                <c:pt idx="219">
                  <c:v>74.933653000000007</c:v>
                </c:pt>
                <c:pt idx="220">
                  <c:v>75.011337999999995</c:v>
                </c:pt>
                <c:pt idx="221">
                  <c:v>75.150817000000004</c:v>
                </c:pt>
                <c:pt idx="222">
                  <c:v>75.094318999999999</c:v>
                </c:pt>
                <c:pt idx="223">
                  <c:v>75.186127999999997</c:v>
                </c:pt>
                <c:pt idx="224">
                  <c:v>75.177300000000002</c:v>
                </c:pt>
                <c:pt idx="225">
                  <c:v>75.270874000000006</c:v>
                </c:pt>
                <c:pt idx="226">
                  <c:v>75.315012999999993</c:v>
                </c:pt>
                <c:pt idx="227">
                  <c:v>75.323841000000002</c:v>
                </c:pt>
                <c:pt idx="228">
                  <c:v>75.378573000000003</c:v>
                </c:pt>
                <c:pt idx="229">
                  <c:v>75.385636000000005</c:v>
                </c:pt>
                <c:pt idx="230">
                  <c:v>75.394463000000002</c:v>
                </c:pt>
                <c:pt idx="231">
                  <c:v>75.514521000000002</c:v>
                </c:pt>
                <c:pt idx="232">
                  <c:v>75.258516</c:v>
                </c:pt>
                <c:pt idx="233">
                  <c:v>75.202017999999995</c:v>
                </c:pt>
                <c:pt idx="234">
                  <c:v>75.101381000000003</c:v>
                </c:pt>
                <c:pt idx="235">
                  <c:v>75.556894</c:v>
                </c:pt>
                <c:pt idx="236">
                  <c:v>75.853508000000005</c:v>
                </c:pt>
                <c:pt idx="237">
                  <c:v>75.915301999999997</c:v>
                </c:pt>
                <c:pt idx="238">
                  <c:v>75.887052999999995</c:v>
                </c:pt>
                <c:pt idx="239">
                  <c:v>75.894115999999997</c:v>
                </c:pt>
                <c:pt idx="240">
                  <c:v>75.765230000000003</c:v>
                </c:pt>
                <c:pt idx="241">
                  <c:v>75.791713000000001</c:v>
                </c:pt>
                <c:pt idx="242">
                  <c:v>75.675186999999994</c:v>
                </c:pt>
                <c:pt idx="243">
                  <c:v>75.646938000000006</c:v>
                </c:pt>
                <c:pt idx="244">
                  <c:v>75.576316000000006</c:v>
                </c:pt>
                <c:pt idx="245">
                  <c:v>75.685779999999994</c:v>
                </c:pt>
                <c:pt idx="246">
                  <c:v>75.701669999999993</c:v>
                </c:pt>
                <c:pt idx="247">
                  <c:v>75.744043000000005</c:v>
                </c:pt>
                <c:pt idx="248">
                  <c:v>75.766996000000006</c:v>
                </c:pt>
                <c:pt idx="249">
                  <c:v>75.749340000000004</c:v>
                </c:pt>
                <c:pt idx="250">
                  <c:v>75.786417</c:v>
                </c:pt>
                <c:pt idx="251">
                  <c:v>75.804072000000005</c:v>
                </c:pt>
                <c:pt idx="252">
                  <c:v>75.735215999999994</c:v>
                </c:pt>
                <c:pt idx="253">
                  <c:v>75.876459999999994</c:v>
                </c:pt>
                <c:pt idx="254">
                  <c:v>75.834086999999997</c:v>
                </c:pt>
                <c:pt idx="255">
                  <c:v>75.839382999999998</c:v>
                </c:pt>
                <c:pt idx="256">
                  <c:v>75.910005999999996</c:v>
                </c:pt>
                <c:pt idx="257">
                  <c:v>75.987690000000001</c:v>
                </c:pt>
                <c:pt idx="258">
                  <c:v>75.970033999999998</c:v>
                </c:pt>
                <c:pt idx="259">
                  <c:v>75.975330999999997</c:v>
                </c:pt>
                <c:pt idx="260">
                  <c:v>75.938254000000001</c:v>
                </c:pt>
                <c:pt idx="261">
                  <c:v>76.063609</c:v>
                </c:pt>
                <c:pt idx="262">
                  <c:v>76.044188000000005</c:v>
                </c:pt>
                <c:pt idx="263">
                  <c:v>76.084795999999997</c:v>
                </c:pt>
                <c:pt idx="264">
                  <c:v>76.144824</c:v>
                </c:pt>
                <c:pt idx="265">
                  <c:v>76.105981999999997</c:v>
                </c:pt>
                <c:pt idx="266">
                  <c:v>76.123638</c:v>
                </c:pt>
                <c:pt idx="267">
                  <c:v>76.188963000000001</c:v>
                </c:pt>
                <c:pt idx="268">
                  <c:v>76.203087999999994</c:v>
                </c:pt>
                <c:pt idx="269">
                  <c:v>76.160713999999999</c:v>
                </c:pt>
                <c:pt idx="270">
                  <c:v>76.218978000000007</c:v>
                </c:pt>
                <c:pt idx="271">
                  <c:v>76.266648000000004</c:v>
                </c:pt>
                <c:pt idx="272">
                  <c:v>76.270178999999999</c:v>
                </c:pt>
                <c:pt idx="273">
                  <c:v>76.270178999999999</c:v>
                </c:pt>
                <c:pt idx="274">
                  <c:v>76.264882</c:v>
                </c:pt>
                <c:pt idx="275">
                  <c:v>76.358457000000001</c:v>
                </c:pt>
                <c:pt idx="276">
                  <c:v>76.374347</c:v>
                </c:pt>
                <c:pt idx="277">
                  <c:v>76.339035999999993</c:v>
                </c:pt>
                <c:pt idx="278">
                  <c:v>76.414953999999994</c:v>
                </c:pt>
                <c:pt idx="279">
                  <c:v>76.399063999999996</c:v>
                </c:pt>
                <c:pt idx="280">
                  <c:v>76.432609999999997</c:v>
                </c:pt>
                <c:pt idx="281">
                  <c:v>76.466155999999998</c:v>
                </c:pt>
                <c:pt idx="282">
                  <c:v>76.517357000000004</c:v>
                </c:pt>
                <c:pt idx="283">
                  <c:v>76.489108000000002</c:v>
                </c:pt>
                <c:pt idx="284">
                  <c:v>76.503231999999997</c:v>
                </c:pt>
                <c:pt idx="285">
                  <c:v>76.455562</c:v>
                </c:pt>
                <c:pt idx="286">
                  <c:v>76.480279999999993</c:v>
                </c:pt>
                <c:pt idx="287">
                  <c:v>76.550901999999994</c:v>
                </c:pt>
                <c:pt idx="288">
                  <c:v>76.640946</c:v>
                </c:pt>
                <c:pt idx="289">
                  <c:v>76.540308999999993</c:v>
                </c:pt>
                <c:pt idx="290">
                  <c:v>76.554433000000003</c:v>
                </c:pt>
                <c:pt idx="291">
                  <c:v>76.609166000000002</c:v>
                </c:pt>
                <c:pt idx="292">
                  <c:v>76.626821000000007</c:v>
                </c:pt>
                <c:pt idx="293">
                  <c:v>76.632118000000006</c:v>
                </c:pt>
                <c:pt idx="294">
                  <c:v>76.697443000000007</c:v>
                </c:pt>
                <c:pt idx="295">
                  <c:v>76.633882999999997</c:v>
                </c:pt>
                <c:pt idx="296">
                  <c:v>76.679788000000002</c:v>
                </c:pt>
                <c:pt idx="297">
                  <c:v>76.665662999999995</c:v>
                </c:pt>
                <c:pt idx="298">
                  <c:v>76.683318999999997</c:v>
                </c:pt>
                <c:pt idx="299">
                  <c:v>76.670959999999994</c:v>
                </c:pt>
                <c:pt idx="300">
                  <c:v>76.716864000000001</c:v>
                </c:pt>
                <c:pt idx="301">
                  <c:v>76.757472000000007</c:v>
                </c:pt>
                <c:pt idx="302">
                  <c:v>76.746879000000007</c:v>
                </c:pt>
                <c:pt idx="303">
                  <c:v>76.789252000000005</c:v>
                </c:pt>
                <c:pt idx="304">
                  <c:v>76.746879000000007</c:v>
                </c:pt>
                <c:pt idx="305">
                  <c:v>76.822798000000006</c:v>
                </c:pt>
                <c:pt idx="306">
                  <c:v>76.796313999999995</c:v>
                </c:pt>
                <c:pt idx="307">
                  <c:v>76.826329000000001</c:v>
                </c:pt>
                <c:pt idx="308">
                  <c:v>76.789252000000005</c:v>
                </c:pt>
                <c:pt idx="309">
                  <c:v>76.822798000000006</c:v>
                </c:pt>
                <c:pt idx="310">
                  <c:v>76.888122999999993</c:v>
                </c:pt>
                <c:pt idx="311">
                  <c:v>76.877529999999993</c:v>
                </c:pt>
                <c:pt idx="312">
                  <c:v>76.833391000000006</c:v>
                </c:pt>
                <c:pt idx="313">
                  <c:v>76.879295999999997</c:v>
                </c:pt>
                <c:pt idx="314">
                  <c:v>76.953449000000006</c:v>
                </c:pt>
                <c:pt idx="315">
                  <c:v>76.884591999999998</c:v>
                </c:pt>
                <c:pt idx="316">
                  <c:v>76.960510999999997</c:v>
                </c:pt>
                <c:pt idx="317">
                  <c:v>76.934027999999998</c:v>
                </c:pt>
                <c:pt idx="318">
                  <c:v>76.997587999999993</c:v>
                </c:pt>
                <c:pt idx="319">
                  <c:v>76.985229000000004</c:v>
                </c:pt>
                <c:pt idx="320">
                  <c:v>77.013478000000006</c:v>
                </c:pt>
                <c:pt idx="321">
                  <c:v>76.995822000000004</c:v>
                </c:pt>
                <c:pt idx="322">
                  <c:v>76.942856000000006</c:v>
                </c:pt>
                <c:pt idx="323">
                  <c:v>76.971103999999997</c:v>
                </c:pt>
                <c:pt idx="324">
                  <c:v>76.949917999999997</c:v>
                </c:pt>
                <c:pt idx="325">
                  <c:v>77.029368000000005</c:v>
                </c:pt>
                <c:pt idx="326">
                  <c:v>77.038195999999999</c:v>
                </c:pt>
                <c:pt idx="327">
                  <c:v>77.047022999999996</c:v>
                </c:pt>
                <c:pt idx="328">
                  <c:v>77.011712000000003</c:v>
                </c:pt>
                <c:pt idx="329">
                  <c:v>77.011712000000003</c:v>
                </c:pt>
                <c:pt idx="330">
                  <c:v>77.163550000000001</c:v>
                </c:pt>
                <c:pt idx="331">
                  <c:v>77.059381999999999</c:v>
                </c:pt>
                <c:pt idx="332">
                  <c:v>77.190033</c:v>
                </c:pt>
                <c:pt idx="333">
                  <c:v>77.144129000000007</c:v>
                </c:pt>
                <c:pt idx="334">
                  <c:v>77.084100000000007</c:v>
                </c:pt>
                <c:pt idx="335">
                  <c:v>77.137067000000002</c:v>
                </c:pt>
                <c:pt idx="336">
                  <c:v>77.181206000000003</c:v>
                </c:pt>
                <c:pt idx="337">
                  <c:v>77.122941999999995</c:v>
                </c:pt>
                <c:pt idx="338">
                  <c:v>77.220048000000006</c:v>
                </c:pt>
                <c:pt idx="339">
                  <c:v>77.177673999999996</c:v>
                </c:pt>
                <c:pt idx="340">
                  <c:v>77.228876</c:v>
                </c:pt>
                <c:pt idx="341">
                  <c:v>77.197096000000002</c:v>
                </c:pt>
                <c:pt idx="342">
                  <c:v>77.195329999999998</c:v>
                </c:pt>
                <c:pt idx="343">
                  <c:v>77.237702999999996</c:v>
                </c:pt>
                <c:pt idx="344">
                  <c:v>77.144129000000007</c:v>
                </c:pt>
                <c:pt idx="345">
                  <c:v>77.128238999999994</c:v>
                </c:pt>
                <c:pt idx="346">
                  <c:v>77.207689000000002</c:v>
                </c:pt>
                <c:pt idx="347">
                  <c:v>77.218282000000002</c:v>
                </c:pt>
                <c:pt idx="348">
                  <c:v>77.239469</c:v>
                </c:pt>
                <c:pt idx="349">
                  <c:v>77.167080999999996</c:v>
                </c:pt>
                <c:pt idx="350">
                  <c:v>77.258889999999994</c:v>
                </c:pt>
                <c:pt idx="351">
                  <c:v>77.292435999999995</c:v>
                </c:pt>
                <c:pt idx="352">
                  <c:v>77.299498</c:v>
                </c:pt>
                <c:pt idx="353">
                  <c:v>77.241234000000006</c:v>
                </c:pt>
                <c:pt idx="354">
                  <c:v>77.285373000000007</c:v>
                </c:pt>
                <c:pt idx="355">
                  <c:v>77.239469</c:v>
                </c:pt>
                <c:pt idx="356">
                  <c:v>77.292435999999995</c:v>
                </c:pt>
                <c:pt idx="357">
                  <c:v>77.278311000000002</c:v>
                </c:pt>
                <c:pt idx="358">
                  <c:v>77.242999999999995</c:v>
                </c:pt>
                <c:pt idx="359">
                  <c:v>77.232406999999995</c:v>
                </c:pt>
                <c:pt idx="360">
                  <c:v>77.278311000000002</c:v>
                </c:pt>
                <c:pt idx="361">
                  <c:v>77.283608000000001</c:v>
                </c:pt>
                <c:pt idx="362">
                  <c:v>77.311857000000003</c:v>
                </c:pt>
                <c:pt idx="363">
                  <c:v>77.255358999999999</c:v>
                </c:pt>
                <c:pt idx="364">
                  <c:v>77.310091</c:v>
                </c:pt>
                <c:pt idx="365">
                  <c:v>77.294201000000001</c:v>
                </c:pt>
                <c:pt idx="366">
                  <c:v>77.325980999999999</c:v>
                </c:pt>
                <c:pt idx="367">
                  <c:v>77.386009999999999</c:v>
                </c:pt>
                <c:pt idx="368">
                  <c:v>77.331277999999998</c:v>
                </c:pt>
                <c:pt idx="369">
                  <c:v>77.363057999999995</c:v>
                </c:pt>
                <c:pt idx="370">
                  <c:v>77.400133999999994</c:v>
                </c:pt>
                <c:pt idx="371">
                  <c:v>77.416023999999993</c:v>
                </c:pt>
                <c:pt idx="372">
                  <c:v>77.491943000000006</c:v>
                </c:pt>
                <c:pt idx="373">
                  <c:v>77.405430999999993</c:v>
                </c:pt>
                <c:pt idx="374">
                  <c:v>77.414259000000001</c:v>
                </c:pt>
                <c:pt idx="375">
                  <c:v>77.396602999999999</c:v>
                </c:pt>
                <c:pt idx="376">
                  <c:v>77.491943000000006</c:v>
                </c:pt>
                <c:pt idx="377">
                  <c:v>77.458398000000003</c:v>
                </c:pt>
                <c:pt idx="378">
                  <c:v>77.472521999999998</c:v>
                </c:pt>
                <c:pt idx="379">
                  <c:v>77.400133999999994</c:v>
                </c:pt>
                <c:pt idx="380">
                  <c:v>77.355996000000005</c:v>
                </c:pt>
                <c:pt idx="381">
                  <c:v>77.403666000000001</c:v>
                </c:pt>
                <c:pt idx="382">
                  <c:v>77.368353999999997</c:v>
                </c:pt>
                <c:pt idx="383">
                  <c:v>77.345402000000007</c:v>
                </c:pt>
                <c:pt idx="384">
                  <c:v>77.363057999999995</c:v>
                </c:pt>
                <c:pt idx="385">
                  <c:v>77.322450000000003</c:v>
                </c:pt>
                <c:pt idx="386">
                  <c:v>77.398369000000002</c:v>
                </c:pt>
                <c:pt idx="387">
                  <c:v>77.306560000000005</c:v>
                </c:pt>
                <c:pt idx="388">
                  <c:v>77.197096000000002</c:v>
                </c:pt>
                <c:pt idx="389">
                  <c:v>77.197096000000002</c:v>
                </c:pt>
                <c:pt idx="390">
                  <c:v>77.267718000000002</c:v>
                </c:pt>
                <c:pt idx="391">
                  <c:v>77.338340000000002</c:v>
                </c:pt>
                <c:pt idx="392">
                  <c:v>77.325980999999999</c:v>
                </c:pt>
                <c:pt idx="393">
                  <c:v>77.396602999999999</c:v>
                </c:pt>
                <c:pt idx="394">
                  <c:v>77.303028999999995</c:v>
                </c:pt>
                <c:pt idx="395">
                  <c:v>77.389540999999994</c:v>
                </c:pt>
                <c:pt idx="396">
                  <c:v>77.396602999999999</c:v>
                </c:pt>
                <c:pt idx="397">
                  <c:v>77.421321000000006</c:v>
                </c:pt>
                <c:pt idx="398">
                  <c:v>77.412492999999998</c:v>
                </c:pt>
                <c:pt idx="399">
                  <c:v>77.460162999999994</c:v>
                </c:pt>
                <c:pt idx="400">
                  <c:v>77.424852000000001</c:v>
                </c:pt>
                <c:pt idx="401">
                  <c:v>77.430149</c:v>
                </c:pt>
                <c:pt idx="402">
                  <c:v>77.394837999999993</c:v>
                </c:pt>
                <c:pt idx="403">
                  <c:v>77.401899999999998</c:v>
                </c:pt>
                <c:pt idx="404">
                  <c:v>77.347167999999996</c:v>
                </c:pt>
                <c:pt idx="405">
                  <c:v>77.271248999999997</c:v>
                </c:pt>
                <c:pt idx="406">
                  <c:v>77.334809000000007</c:v>
                </c:pt>
                <c:pt idx="407">
                  <c:v>77.262421000000003</c:v>
                </c:pt>
                <c:pt idx="408">
                  <c:v>77.209453999999994</c:v>
                </c:pt>
                <c:pt idx="409">
                  <c:v>77.241234000000006</c:v>
                </c:pt>
                <c:pt idx="410">
                  <c:v>77.274780000000007</c:v>
                </c:pt>
                <c:pt idx="411">
                  <c:v>77.235938000000004</c:v>
                </c:pt>
                <c:pt idx="412">
                  <c:v>77.250062</c:v>
                </c:pt>
                <c:pt idx="413">
                  <c:v>77.228876</c:v>
                </c:pt>
                <c:pt idx="414">
                  <c:v>77.223579000000001</c:v>
                </c:pt>
                <c:pt idx="415">
                  <c:v>77.190033</c:v>
                </c:pt>
                <c:pt idx="416">
                  <c:v>77.248296999999994</c:v>
                </c:pt>
                <c:pt idx="417">
                  <c:v>77.253592999999995</c:v>
                </c:pt>
                <c:pt idx="418">
                  <c:v>77.193563999999995</c:v>
                </c:pt>
                <c:pt idx="419">
                  <c:v>77.269482999999994</c:v>
                </c:pt>
                <c:pt idx="420">
                  <c:v>77.218282000000002</c:v>
                </c:pt>
                <c:pt idx="421">
                  <c:v>77.278311000000002</c:v>
                </c:pt>
                <c:pt idx="422">
                  <c:v>77.230641000000006</c:v>
                </c:pt>
                <c:pt idx="423">
                  <c:v>77.197096000000002</c:v>
                </c:pt>
                <c:pt idx="424">
                  <c:v>77.246531000000004</c:v>
                </c:pt>
                <c:pt idx="425">
                  <c:v>77.248296999999994</c:v>
                </c:pt>
                <c:pt idx="426">
                  <c:v>77.184736999999998</c:v>
                </c:pt>
                <c:pt idx="427">
                  <c:v>77.205922999999999</c:v>
                </c:pt>
                <c:pt idx="428">
                  <c:v>77.241234000000006</c:v>
                </c:pt>
                <c:pt idx="429">
                  <c:v>77.218282000000002</c:v>
                </c:pt>
                <c:pt idx="430">
                  <c:v>77.209453999999994</c:v>
                </c:pt>
                <c:pt idx="431">
                  <c:v>77.177673999999996</c:v>
                </c:pt>
                <c:pt idx="432">
                  <c:v>77.140597999999997</c:v>
                </c:pt>
                <c:pt idx="433">
                  <c:v>77.195329999999998</c:v>
                </c:pt>
                <c:pt idx="434">
                  <c:v>77.160019000000005</c:v>
                </c:pt>
                <c:pt idx="435">
                  <c:v>77.156487999999996</c:v>
                </c:pt>
                <c:pt idx="436">
                  <c:v>77.075271999999998</c:v>
                </c:pt>
                <c:pt idx="437">
                  <c:v>77.117645999999993</c:v>
                </c:pt>
                <c:pt idx="438">
                  <c:v>77.068209999999993</c:v>
                </c:pt>
                <c:pt idx="439">
                  <c:v>77.043492000000001</c:v>
                </c:pt>
                <c:pt idx="440">
                  <c:v>77.068209999999993</c:v>
                </c:pt>
                <c:pt idx="441">
                  <c:v>77.068209999999993</c:v>
                </c:pt>
                <c:pt idx="442">
                  <c:v>77.024071000000006</c:v>
                </c:pt>
                <c:pt idx="443">
                  <c:v>77.006416000000002</c:v>
                </c:pt>
                <c:pt idx="444">
                  <c:v>77.041726999999995</c:v>
                </c:pt>
                <c:pt idx="445">
                  <c:v>76.995822000000004</c:v>
                </c:pt>
                <c:pt idx="446">
                  <c:v>77.029368000000005</c:v>
                </c:pt>
                <c:pt idx="447">
                  <c:v>77.048788999999999</c:v>
                </c:pt>
                <c:pt idx="448">
                  <c:v>76.986993999999996</c:v>
                </c:pt>
                <c:pt idx="449">
                  <c:v>77.047022999999996</c:v>
                </c:pt>
                <c:pt idx="450">
                  <c:v>77.052319999999995</c:v>
                </c:pt>
                <c:pt idx="451">
                  <c:v>76.983463</c:v>
                </c:pt>
                <c:pt idx="452">
                  <c:v>76.97287</c:v>
                </c:pt>
                <c:pt idx="453">
                  <c:v>76.988759999999999</c:v>
                </c:pt>
                <c:pt idx="454">
                  <c:v>76.946387000000001</c:v>
                </c:pt>
                <c:pt idx="455">
                  <c:v>76.97287</c:v>
                </c:pt>
                <c:pt idx="456">
                  <c:v>77.001119000000003</c:v>
                </c:pt>
                <c:pt idx="457">
                  <c:v>77.004649999999998</c:v>
                </c:pt>
                <c:pt idx="458">
                  <c:v>77.029368000000005</c:v>
                </c:pt>
                <c:pt idx="459">
                  <c:v>77.004649999999998</c:v>
                </c:pt>
                <c:pt idx="460">
                  <c:v>76.97287</c:v>
                </c:pt>
                <c:pt idx="461">
                  <c:v>77.008180999999993</c:v>
                </c:pt>
                <c:pt idx="462">
                  <c:v>76.967573000000002</c:v>
                </c:pt>
                <c:pt idx="463">
                  <c:v>76.953449000000006</c:v>
                </c:pt>
                <c:pt idx="464">
                  <c:v>77.009946999999997</c:v>
                </c:pt>
                <c:pt idx="465">
                  <c:v>76.985229000000004</c:v>
                </c:pt>
                <c:pt idx="466">
                  <c:v>76.969339000000005</c:v>
                </c:pt>
                <c:pt idx="467">
                  <c:v>76.930497000000003</c:v>
                </c:pt>
                <c:pt idx="468">
                  <c:v>76.969339000000005</c:v>
                </c:pt>
                <c:pt idx="469">
                  <c:v>77.018773999999993</c:v>
                </c:pt>
                <c:pt idx="470">
                  <c:v>76.969339000000005</c:v>
                </c:pt>
                <c:pt idx="471">
                  <c:v>77.018773999999993</c:v>
                </c:pt>
                <c:pt idx="472">
                  <c:v>76.962277</c:v>
                </c:pt>
                <c:pt idx="473">
                  <c:v>77.071741000000003</c:v>
                </c:pt>
                <c:pt idx="474">
                  <c:v>76.934027999999998</c:v>
                </c:pt>
                <c:pt idx="475">
                  <c:v>76.904013000000006</c:v>
                </c:pt>
                <c:pt idx="476">
                  <c:v>76.948151999999993</c:v>
                </c:pt>
                <c:pt idx="477">
                  <c:v>76.976400999999996</c:v>
                </c:pt>
                <c:pt idx="478">
                  <c:v>76.953449000000006</c:v>
                </c:pt>
                <c:pt idx="479">
                  <c:v>76.949917999999997</c:v>
                </c:pt>
                <c:pt idx="480">
                  <c:v>76.976400999999996</c:v>
                </c:pt>
                <c:pt idx="481">
                  <c:v>76.930497000000003</c:v>
                </c:pt>
                <c:pt idx="482">
                  <c:v>77.025836999999996</c:v>
                </c:pt>
                <c:pt idx="483">
                  <c:v>77.011712000000003</c:v>
                </c:pt>
                <c:pt idx="484">
                  <c:v>76.974636000000004</c:v>
                </c:pt>
                <c:pt idx="485">
                  <c:v>77.024071000000006</c:v>
                </c:pt>
                <c:pt idx="486">
                  <c:v>77.029368000000005</c:v>
                </c:pt>
                <c:pt idx="487">
                  <c:v>76.997587999999993</c:v>
                </c:pt>
                <c:pt idx="488">
                  <c:v>76.981697999999994</c:v>
                </c:pt>
                <c:pt idx="489">
                  <c:v>76.983463</c:v>
                </c:pt>
                <c:pt idx="490">
                  <c:v>76.995822000000004</c:v>
                </c:pt>
                <c:pt idx="491">
                  <c:v>76.974636000000004</c:v>
                </c:pt>
                <c:pt idx="492">
                  <c:v>77.015242999999998</c:v>
                </c:pt>
                <c:pt idx="493">
                  <c:v>77.036429999999996</c:v>
                </c:pt>
                <c:pt idx="494">
                  <c:v>77.009946999999997</c:v>
                </c:pt>
                <c:pt idx="495">
                  <c:v>77.047022999999996</c:v>
                </c:pt>
                <c:pt idx="496">
                  <c:v>76.971103999999997</c:v>
                </c:pt>
                <c:pt idx="497">
                  <c:v>77.011712000000003</c:v>
                </c:pt>
                <c:pt idx="498">
                  <c:v>77.006416000000002</c:v>
                </c:pt>
                <c:pt idx="499">
                  <c:v>76.979932000000005</c:v>
                </c:pt>
                <c:pt idx="500">
                  <c:v>77.004649999999998</c:v>
                </c:pt>
                <c:pt idx="501">
                  <c:v>76.964042000000006</c:v>
                </c:pt>
                <c:pt idx="502">
                  <c:v>77.096458999999996</c:v>
                </c:pt>
                <c:pt idx="503">
                  <c:v>76.985229000000004</c:v>
                </c:pt>
                <c:pt idx="504">
                  <c:v>77.036429999999996</c:v>
                </c:pt>
                <c:pt idx="505">
                  <c:v>76.962277</c:v>
                </c:pt>
                <c:pt idx="506">
                  <c:v>77.020539999999997</c:v>
                </c:pt>
                <c:pt idx="507">
                  <c:v>76.934027999999998</c:v>
                </c:pt>
                <c:pt idx="508">
                  <c:v>77.008180999999993</c:v>
                </c:pt>
                <c:pt idx="509">
                  <c:v>77.029368000000005</c:v>
                </c:pt>
                <c:pt idx="510">
                  <c:v>76.893420000000006</c:v>
                </c:pt>
                <c:pt idx="511">
                  <c:v>76.934027999999998</c:v>
                </c:pt>
                <c:pt idx="512">
                  <c:v>77.009946999999997</c:v>
                </c:pt>
                <c:pt idx="513">
                  <c:v>77.029368000000005</c:v>
                </c:pt>
                <c:pt idx="514">
                  <c:v>77.011712000000003</c:v>
                </c:pt>
                <c:pt idx="515">
                  <c:v>77.018773999999993</c:v>
                </c:pt>
                <c:pt idx="516">
                  <c:v>77.018773999999993</c:v>
                </c:pt>
                <c:pt idx="517">
                  <c:v>77.108817999999999</c:v>
                </c:pt>
                <c:pt idx="518">
                  <c:v>77.059381999999999</c:v>
                </c:pt>
                <c:pt idx="519">
                  <c:v>77.024071000000006</c:v>
                </c:pt>
                <c:pt idx="520">
                  <c:v>77.048788999999999</c:v>
                </c:pt>
                <c:pt idx="521">
                  <c:v>77.064678999999998</c:v>
                </c:pt>
                <c:pt idx="522">
                  <c:v>77.078802999999994</c:v>
                </c:pt>
                <c:pt idx="523">
                  <c:v>77.110583000000005</c:v>
                </c:pt>
                <c:pt idx="524">
                  <c:v>77.080568999999997</c:v>
                </c:pt>
                <c:pt idx="525">
                  <c:v>77.124707999999998</c:v>
                </c:pt>
                <c:pt idx="526">
                  <c:v>77.147660000000002</c:v>
                </c:pt>
                <c:pt idx="527">
                  <c:v>77.087631000000002</c:v>
                </c:pt>
                <c:pt idx="528">
                  <c:v>77.041726999999995</c:v>
                </c:pt>
                <c:pt idx="529">
                  <c:v>77.045258000000004</c:v>
                </c:pt>
                <c:pt idx="530">
                  <c:v>77.071741000000003</c:v>
                </c:pt>
                <c:pt idx="531">
                  <c:v>77.103521000000001</c:v>
                </c:pt>
                <c:pt idx="532">
                  <c:v>77.075271999999998</c:v>
                </c:pt>
                <c:pt idx="533">
                  <c:v>77.069975999999997</c:v>
                </c:pt>
                <c:pt idx="534">
                  <c:v>77.064678999999998</c:v>
                </c:pt>
                <c:pt idx="535">
                  <c:v>76.97287</c:v>
                </c:pt>
                <c:pt idx="536">
                  <c:v>76.997587999999993</c:v>
                </c:pt>
                <c:pt idx="537">
                  <c:v>77.068209999999993</c:v>
                </c:pt>
                <c:pt idx="538">
                  <c:v>77.020539999999997</c:v>
                </c:pt>
                <c:pt idx="539">
                  <c:v>76.967573000000002</c:v>
                </c:pt>
                <c:pt idx="540">
                  <c:v>76.995822000000004</c:v>
                </c:pt>
                <c:pt idx="541">
                  <c:v>77.029368000000005</c:v>
                </c:pt>
                <c:pt idx="542">
                  <c:v>76.971103999999997</c:v>
                </c:pt>
                <c:pt idx="543">
                  <c:v>76.967573000000002</c:v>
                </c:pt>
                <c:pt idx="544">
                  <c:v>76.962277</c:v>
                </c:pt>
                <c:pt idx="545">
                  <c:v>76.971103999999997</c:v>
                </c:pt>
                <c:pt idx="546">
                  <c:v>76.971103999999997</c:v>
                </c:pt>
                <c:pt idx="547">
                  <c:v>76.907544000000001</c:v>
                </c:pt>
                <c:pt idx="548">
                  <c:v>76.875764000000004</c:v>
                </c:pt>
                <c:pt idx="549">
                  <c:v>76.939323999999999</c:v>
                </c:pt>
                <c:pt idx="550">
                  <c:v>77.008180999999993</c:v>
                </c:pt>
                <c:pt idx="551">
                  <c:v>77.031132999999997</c:v>
                </c:pt>
                <c:pt idx="552">
                  <c:v>77.062912999999995</c:v>
                </c:pt>
                <c:pt idx="553">
                  <c:v>77.110583000000005</c:v>
                </c:pt>
                <c:pt idx="554">
                  <c:v>77.112348999999995</c:v>
                </c:pt>
                <c:pt idx="555">
                  <c:v>77.084100000000007</c:v>
                </c:pt>
                <c:pt idx="556">
                  <c:v>77.099990000000005</c:v>
                </c:pt>
                <c:pt idx="557">
                  <c:v>77.137067000000002</c:v>
                </c:pt>
                <c:pt idx="558">
                  <c:v>77.115880000000004</c:v>
                </c:pt>
                <c:pt idx="559">
                  <c:v>77.137067000000002</c:v>
                </c:pt>
                <c:pt idx="560">
                  <c:v>77.144129000000007</c:v>
                </c:pt>
                <c:pt idx="561">
                  <c:v>77.112348999999995</c:v>
                </c:pt>
                <c:pt idx="562">
                  <c:v>77.193563999999995</c:v>
                </c:pt>
                <c:pt idx="563">
                  <c:v>77.198860999999994</c:v>
                </c:pt>
                <c:pt idx="564">
                  <c:v>77.195329999999998</c:v>
                </c:pt>
                <c:pt idx="565">
                  <c:v>77.160019000000005</c:v>
                </c:pt>
                <c:pt idx="566">
                  <c:v>77.211219999999997</c:v>
                </c:pt>
                <c:pt idx="567">
                  <c:v>77.257124000000005</c:v>
                </c:pt>
                <c:pt idx="568">
                  <c:v>77.267718000000002</c:v>
                </c:pt>
                <c:pt idx="569">
                  <c:v>77.211219999999997</c:v>
                </c:pt>
                <c:pt idx="570">
                  <c:v>77.214751000000007</c:v>
                </c:pt>
                <c:pt idx="571">
                  <c:v>77.287138999999996</c:v>
                </c:pt>
                <c:pt idx="572">
                  <c:v>77.295967000000005</c:v>
                </c:pt>
                <c:pt idx="573">
                  <c:v>77.239469</c:v>
                </c:pt>
                <c:pt idx="574">
                  <c:v>77.241234000000006</c:v>
                </c:pt>
                <c:pt idx="575">
                  <c:v>77.267718000000002</c:v>
                </c:pt>
                <c:pt idx="576">
                  <c:v>77.290670000000006</c:v>
                </c:pt>
                <c:pt idx="577">
                  <c:v>77.303028999999995</c:v>
                </c:pt>
                <c:pt idx="578">
                  <c:v>77.310091</c:v>
                </c:pt>
                <c:pt idx="579">
                  <c:v>77.278311000000002</c:v>
                </c:pt>
                <c:pt idx="580">
                  <c:v>77.251828000000003</c:v>
                </c:pt>
                <c:pt idx="581">
                  <c:v>77.225344000000007</c:v>
                </c:pt>
                <c:pt idx="582">
                  <c:v>77.271248999999997</c:v>
                </c:pt>
                <c:pt idx="583">
                  <c:v>77.241234000000006</c:v>
                </c:pt>
                <c:pt idx="584">
                  <c:v>77.285373000000007</c:v>
                </c:pt>
                <c:pt idx="585">
                  <c:v>77.327747000000002</c:v>
                </c:pt>
                <c:pt idx="586">
                  <c:v>77.322450000000003</c:v>
                </c:pt>
                <c:pt idx="587">
                  <c:v>77.228876</c:v>
                </c:pt>
                <c:pt idx="588">
                  <c:v>77.250062</c:v>
                </c:pt>
                <c:pt idx="589">
                  <c:v>77.241234000000006</c:v>
                </c:pt>
                <c:pt idx="590">
                  <c:v>77.280077000000006</c:v>
                </c:pt>
                <c:pt idx="591">
                  <c:v>77.258889999999994</c:v>
                </c:pt>
                <c:pt idx="592">
                  <c:v>77.237702999999996</c:v>
                </c:pt>
                <c:pt idx="593">
                  <c:v>77.228876</c:v>
                </c:pt>
                <c:pt idx="594">
                  <c:v>77.237702999999996</c:v>
                </c:pt>
                <c:pt idx="595">
                  <c:v>77.218282000000002</c:v>
                </c:pt>
                <c:pt idx="596">
                  <c:v>77.200626999999997</c:v>
                </c:pt>
                <c:pt idx="597">
                  <c:v>77.202392000000003</c:v>
                </c:pt>
                <c:pt idx="598">
                  <c:v>77.244765999999998</c:v>
                </c:pt>
                <c:pt idx="599">
                  <c:v>77.295967000000005</c:v>
                </c:pt>
                <c:pt idx="600">
                  <c:v>77.198860999999994</c:v>
                </c:pt>
                <c:pt idx="601">
                  <c:v>77.154722000000007</c:v>
                </c:pt>
                <c:pt idx="602">
                  <c:v>77.149426000000005</c:v>
                </c:pt>
                <c:pt idx="603">
                  <c:v>77.175909000000004</c:v>
                </c:pt>
                <c:pt idx="604">
                  <c:v>77.147660000000002</c:v>
                </c:pt>
                <c:pt idx="605">
                  <c:v>77.156487999999996</c:v>
                </c:pt>
                <c:pt idx="606">
                  <c:v>77.211219999999997</c:v>
                </c:pt>
                <c:pt idx="607">
                  <c:v>77.207689000000002</c:v>
                </c:pt>
                <c:pt idx="608">
                  <c:v>77.225344000000007</c:v>
                </c:pt>
                <c:pt idx="609">
                  <c:v>77.214751000000007</c:v>
                </c:pt>
                <c:pt idx="610">
                  <c:v>77.223579000000001</c:v>
                </c:pt>
                <c:pt idx="611">
                  <c:v>77.227109999999996</c:v>
                </c:pt>
                <c:pt idx="612">
                  <c:v>77.255358999999999</c:v>
                </c:pt>
                <c:pt idx="613">
                  <c:v>77.191799000000003</c:v>
                </c:pt>
                <c:pt idx="614">
                  <c:v>77.191799000000003</c:v>
                </c:pt>
                <c:pt idx="615">
                  <c:v>77.193563999999995</c:v>
                </c:pt>
                <c:pt idx="616">
                  <c:v>77.198860999999994</c:v>
                </c:pt>
                <c:pt idx="617">
                  <c:v>77.188267999999994</c:v>
                </c:pt>
                <c:pt idx="618">
                  <c:v>77.191799000000003</c:v>
                </c:pt>
                <c:pt idx="619">
                  <c:v>77.133536000000007</c:v>
                </c:pt>
                <c:pt idx="620">
                  <c:v>77.255358999999999</c:v>
                </c:pt>
                <c:pt idx="621">
                  <c:v>77.202392000000003</c:v>
                </c:pt>
                <c:pt idx="622">
                  <c:v>77.212986000000001</c:v>
                </c:pt>
                <c:pt idx="623">
                  <c:v>77.128238999999994</c:v>
                </c:pt>
                <c:pt idx="624">
                  <c:v>77.167080999999996</c:v>
                </c:pt>
                <c:pt idx="625">
                  <c:v>77.135300999999998</c:v>
                </c:pt>
                <c:pt idx="626">
                  <c:v>77.193563999999995</c:v>
                </c:pt>
                <c:pt idx="627">
                  <c:v>77.084100000000007</c:v>
                </c:pt>
                <c:pt idx="628">
                  <c:v>77.135300999999998</c:v>
                </c:pt>
                <c:pt idx="629">
                  <c:v>77.094693000000007</c:v>
                </c:pt>
                <c:pt idx="630">
                  <c:v>77.064678999999998</c:v>
                </c:pt>
                <c:pt idx="631">
                  <c:v>77.091161999999997</c:v>
                </c:pt>
                <c:pt idx="632">
                  <c:v>76.981697999999994</c:v>
                </c:pt>
                <c:pt idx="633">
                  <c:v>77.002883999999995</c:v>
                </c:pt>
                <c:pt idx="634">
                  <c:v>77.013478000000006</c:v>
                </c:pt>
                <c:pt idx="635">
                  <c:v>77.031132999999997</c:v>
                </c:pt>
                <c:pt idx="636">
                  <c:v>76.962277</c:v>
                </c:pt>
                <c:pt idx="637">
                  <c:v>76.97287</c:v>
                </c:pt>
                <c:pt idx="638">
                  <c:v>76.893420000000006</c:v>
                </c:pt>
                <c:pt idx="639">
                  <c:v>76.838688000000005</c:v>
                </c:pt>
                <c:pt idx="640">
                  <c:v>76.886358000000001</c:v>
                </c:pt>
                <c:pt idx="641">
                  <c:v>76.923434</c:v>
                </c:pt>
                <c:pt idx="642">
                  <c:v>76.911075999999994</c:v>
                </c:pt>
                <c:pt idx="643">
                  <c:v>76.822798000000006</c:v>
                </c:pt>
                <c:pt idx="644">
                  <c:v>76.909310000000005</c:v>
                </c:pt>
                <c:pt idx="645">
                  <c:v>76.930497000000003</c:v>
                </c:pt>
                <c:pt idx="646">
                  <c:v>76.877529999999993</c:v>
                </c:pt>
                <c:pt idx="647">
                  <c:v>76.861639999999994</c:v>
                </c:pt>
                <c:pt idx="648">
                  <c:v>76.831626</c:v>
                </c:pt>
                <c:pt idx="649">
                  <c:v>76.845749999999995</c:v>
                </c:pt>
                <c:pt idx="650">
                  <c:v>76.859874000000005</c:v>
                </c:pt>
                <c:pt idx="651">
                  <c:v>76.905778999999995</c:v>
                </c:pt>
                <c:pt idx="652">
                  <c:v>76.911075999999994</c:v>
                </c:pt>
                <c:pt idx="653">
                  <c:v>76.907544000000001</c:v>
                </c:pt>
                <c:pt idx="654">
                  <c:v>76.896951000000001</c:v>
                </c:pt>
                <c:pt idx="655">
                  <c:v>76.863405999999998</c:v>
                </c:pt>
                <c:pt idx="656">
                  <c:v>76.935793000000004</c:v>
                </c:pt>
                <c:pt idx="657">
                  <c:v>76.879295999999997</c:v>
                </c:pt>
                <c:pt idx="658">
                  <c:v>76.949917999999997</c:v>
                </c:pt>
                <c:pt idx="659">
                  <c:v>76.918137999999999</c:v>
                </c:pt>
                <c:pt idx="660">
                  <c:v>76.965807999999996</c:v>
                </c:pt>
                <c:pt idx="661">
                  <c:v>76.949917999999997</c:v>
                </c:pt>
                <c:pt idx="662">
                  <c:v>77.122941999999995</c:v>
                </c:pt>
                <c:pt idx="663">
                  <c:v>77.080568999999997</c:v>
                </c:pt>
                <c:pt idx="664">
                  <c:v>77.108817999999999</c:v>
                </c:pt>
                <c:pt idx="665">
                  <c:v>77.161783999999997</c:v>
                </c:pt>
                <c:pt idx="666">
                  <c:v>77.197096000000002</c:v>
                </c:pt>
                <c:pt idx="667">
                  <c:v>77.327747000000002</c:v>
                </c:pt>
                <c:pt idx="668">
                  <c:v>77.348933000000002</c:v>
                </c:pt>
                <c:pt idx="669">
                  <c:v>77.338340000000002</c:v>
                </c:pt>
                <c:pt idx="670">
                  <c:v>77.431914000000006</c:v>
                </c:pt>
                <c:pt idx="671">
                  <c:v>77.468991000000003</c:v>
                </c:pt>
                <c:pt idx="672">
                  <c:v>77.516660999999999</c:v>
                </c:pt>
                <c:pt idx="673">
                  <c:v>77.606703999999993</c:v>
                </c:pt>
                <c:pt idx="674">
                  <c:v>77.686154000000002</c:v>
                </c:pt>
                <c:pt idx="675">
                  <c:v>77.760307999999995</c:v>
                </c:pt>
                <c:pt idx="676">
                  <c:v>77.862710000000007</c:v>
                </c:pt>
                <c:pt idx="677">
                  <c:v>78.095763000000005</c:v>
                </c:pt>
                <c:pt idx="678">
                  <c:v>78.267021999999997</c:v>
                </c:pt>
                <c:pt idx="679">
                  <c:v>78.761377999999993</c:v>
                </c:pt>
                <c:pt idx="680">
                  <c:v>79.515270000000001</c:v>
                </c:pt>
                <c:pt idx="681">
                  <c:v>81.053068999999994</c:v>
                </c:pt>
                <c:pt idx="682">
                  <c:v>83.312979999999996</c:v>
                </c:pt>
                <c:pt idx="683">
                  <c:v>85.163281999999995</c:v>
                </c:pt>
                <c:pt idx="684">
                  <c:v>86.752281999999994</c:v>
                </c:pt>
                <c:pt idx="685">
                  <c:v>87.972280999999995</c:v>
                </c:pt>
                <c:pt idx="686">
                  <c:v>88.789732999999998</c:v>
                </c:pt>
                <c:pt idx="687">
                  <c:v>89.444754000000003</c:v>
                </c:pt>
                <c:pt idx="688">
                  <c:v>89.887908999999993</c:v>
                </c:pt>
                <c:pt idx="689">
                  <c:v>90.241020000000006</c:v>
                </c:pt>
                <c:pt idx="690">
                  <c:v>90.442293000000006</c:v>
                </c:pt>
                <c:pt idx="691">
                  <c:v>90.602958999999998</c:v>
                </c:pt>
                <c:pt idx="692">
                  <c:v>90.813059999999993</c:v>
                </c:pt>
                <c:pt idx="693">
                  <c:v>90.973725999999999</c:v>
                </c:pt>
                <c:pt idx="694">
                  <c:v>91.127329000000003</c:v>
                </c:pt>
                <c:pt idx="695">
                  <c:v>91.247387000000003</c:v>
                </c:pt>
                <c:pt idx="696">
                  <c:v>91.393928000000002</c:v>
                </c:pt>
                <c:pt idx="697">
                  <c:v>91.422177000000005</c:v>
                </c:pt>
                <c:pt idx="698">
                  <c:v>91.556359</c:v>
                </c:pt>
                <c:pt idx="699">
                  <c:v>91.655230000000003</c:v>
                </c:pt>
                <c:pt idx="700">
                  <c:v>91.787647000000007</c:v>
                </c:pt>
                <c:pt idx="701">
                  <c:v>91.877690000000001</c:v>
                </c:pt>
                <c:pt idx="702">
                  <c:v>91.897110999999995</c:v>
                </c:pt>
                <c:pt idx="703">
                  <c:v>91.988919999999993</c:v>
                </c:pt>
                <c:pt idx="704">
                  <c:v>92.063073000000003</c:v>
                </c:pt>
                <c:pt idx="705">
                  <c:v>92.107212000000004</c:v>
                </c:pt>
                <c:pt idx="706">
                  <c:v>92.181365999999997</c:v>
                </c:pt>
                <c:pt idx="707">
                  <c:v>92.287299000000004</c:v>
                </c:pt>
                <c:pt idx="708">
                  <c:v>92.326141000000007</c:v>
                </c:pt>
                <c:pt idx="709">
                  <c:v>92.394998000000001</c:v>
                </c:pt>
                <c:pt idx="710">
                  <c:v>92.364982999999995</c:v>
                </c:pt>
                <c:pt idx="711">
                  <c:v>92.440901999999994</c:v>
                </c:pt>
                <c:pt idx="712">
                  <c:v>92.476213000000001</c:v>
                </c:pt>
                <c:pt idx="713">
                  <c:v>92.536242000000001</c:v>
                </c:pt>
                <c:pt idx="714">
                  <c:v>92.675720999999996</c:v>
                </c:pt>
                <c:pt idx="715">
                  <c:v>92.744578000000004</c:v>
                </c:pt>
                <c:pt idx="716">
                  <c:v>92.643940999999998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'672011220 PM'!$L$2</c:f>
              <c:strCache>
                <c:ptCount val="1"/>
                <c:pt idx="0">
                  <c:v>T9</c:v>
                </c:pt>
              </c:strCache>
            </c:strRef>
          </c:tx>
          <c:marker>
            <c:symbol val="none"/>
          </c:marker>
          <c:xVal>
            <c:numRef>
              <c:f>'672011220 PM'!$B$3:$B$789</c:f>
              <c:numCache>
                <c:formatCode>h:mm:ss</c:formatCode>
                <c:ptCount val="787"/>
                <c:pt idx="0">
                  <c:v>0</c:v>
                </c:pt>
                <c:pt idx="1">
                  <c:v>9.2592592409346253E-5</c:v>
                </c:pt>
                <c:pt idx="2">
                  <c:v>1.9675926159834489E-4</c:v>
                </c:pt>
                <c:pt idx="3">
                  <c:v>3.0092592351138592E-4</c:v>
                </c:pt>
                <c:pt idx="4">
                  <c:v>4.0509259270038456E-4</c:v>
                </c:pt>
                <c:pt idx="5">
                  <c:v>4.9768518510973081E-4</c:v>
                </c:pt>
                <c:pt idx="6">
                  <c:v>6.0185185429872945E-4</c:v>
                </c:pt>
                <c:pt idx="7">
                  <c:v>7.0601851621177047E-4</c:v>
                </c:pt>
                <c:pt idx="8">
                  <c:v>8.1018518540076911E-4</c:v>
                </c:pt>
                <c:pt idx="9">
                  <c:v>9.1435185458976775E-4</c:v>
                </c:pt>
                <c:pt idx="10">
                  <c:v>1.006944446999114E-3</c:v>
                </c:pt>
                <c:pt idx="11">
                  <c:v>1.111111108912155E-3</c:v>
                </c:pt>
                <c:pt idx="12">
                  <c:v>1.2152777781011537E-3</c:v>
                </c:pt>
                <c:pt idx="13">
                  <c:v>1.3194444472901523E-3</c:v>
                </c:pt>
                <c:pt idx="14">
                  <c:v>1.4120370396994986E-3</c:v>
                </c:pt>
                <c:pt idx="15">
                  <c:v>1.5162037016125396E-3</c:v>
                </c:pt>
                <c:pt idx="16">
                  <c:v>1.6203703708015382E-3</c:v>
                </c:pt>
                <c:pt idx="17">
                  <c:v>1.7245370399905369E-3</c:v>
                </c:pt>
                <c:pt idx="18">
                  <c:v>1.8287037019035779E-3</c:v>
                </c:pt>
                <c:pt idx="19">
                  <c:v>1.9212962943129241E-3</c:v>
                </c:pt>
                <c:pt idx="20">
                  <c:v>2.0254629635019228E-3</c:v>
                </c:pt>
                <c:pt idx="21">
                  <c:v>2.1296296326909214E-3</c:v>
                </c:pt>
                <c:pt idx="22">
                  <c:v>2.2337962946039625E-3</c:v>
                </c:pt>
                <c:pt idx="23">
                  <c:v>2.3263888870133087E-3</c:v>
                </c:pt>
                <c:pt idx="24">
                  <c:v>2.4305555562023073E-3</c:v>
                </c:pt>
                <c:pt idx="25">
                  <c:v>2.534722225391306E-3</c:v>
                </c:pt>
                <c:pt idx="26">
                  <c:v>2.638888887304347E-3</c:v>
                </c:pt>
                <c:pt idx="27">
                  <c:v>2.7430555564933456E-3</c:v>
                </c:pt>
                <c:pt idx="28">
                  <c:v>2.8356481489026919E-3</c:v>
                </c:pt>
                <c:pt idx="29">
                  <c:v>2.9398148180916905E-3</c:v>
                </c:pt>
                <c:pt idx="30">
                  <c:v>3.0439814800047316E-3</c:v>
                </c:pt>
                <c:pt idx="31">
                  <c:v>3.1481481491937302E-3</c:v>
                </c:pt>
                <c:pt idx="32">
                  <c:v>3.2407407416030765E-3</c:v>
                </c:pt>
                <c:pt idx="33">
                  <c:v>3.3449074107920751E-3</c:v>
                </c:pt>
                <c:pt idx="34">
                  <c:v>3.4490740727051161E-3</c:v>
                </c:pt>
                <c:pt idx="35">
                  <c:v>3.5532407418941148E-3</c:v>
                </c:pt>
                <c:pt idx="36">
                  <c:v>3.6574074110831134E-3</c:v>
                </c:pt>
                <c:pt idx="37">
                  <c:v>3.7500000034924597E-3</c:v>
                </c:pt>
                <c:pt idx="38">
                  <c:v>3.8541666654055007E-3</c:v>
                </c:pt>
                <c:pt idx="39">
                  <c:v>3.9583333345944993E-3</c:v>
                </c:pt>
                <c:pt idx="40">
                  <c:v>4.062500003783498E-3</c:v>
                </c:pt>
                <c:pt idx="41">
                  <c:v>4.166666665696539E-3</c:v>
                </c:pt>
                <c:pt idx="42">
                  <c:v>4.2592592581058852E-3</c:v>
                </c:pt>
                <c:pt idx="43">
                  <c:v>4.3634259272948839E-3</c:v>
                </c:pt>
                <c:pt idx="44">
                  <c:v>4.4675925892079249E-3</c:v>
                </c:pt>
                <c:pt idx="45">
                  <c:v>4.5717592583969235E-3</c:v>
                </c:pt>
                <c:pt idx="46">
                  <c:v>4.6643518508062698E-3</c:v>
                </c:pt>
                <c:pt idx="47">
                  <c:v>4.7685185199952684E-3</c:v>
                </c:pt>
                <c:pt idx="48">
                  <c:v>4.8726851819083095E-3</c:v>
                </c:pt>
                <c:pt idx="49">
                  <c:v>4.9768518510973081E-3</c:v>
                </c:pt>
                <c:pt idx="50">
                  <c:v>5.0810185202863067E-3</c:v>
                </c:pt>
                <c:pt idx="51">
                  <c:v>5.173611112695653E-3</c:v>
                </c:pt>
                <c:pt idx="52">
                  <c:v>5.277777774608694E-3</c:v>
                </c:pt>
                <c:pt idx="53">
                  <c:v>5.3819444437976927E-3</c:v>
                </c:pt>
                <c:pt idx="54">
                  <c:v>5.4861111129866913E-3</c:v>
                </c:pt>
                <c:pt idx="55">
                  <c:v>5.5787037053960375E-3</c:v>
                </c:pt>
                <c:pt idx="56">
                  <c:v>5.6828703673090786E-3</c:v>
                </c:pt>
                <c:pt idx="57">
                  <c:v>5.7870370364980772E-3</c:v>
                </c:pt>
                <c:pt idx="58">
                  <c:v>5.8912037056870759E-3</c:v>
                </c:pt>
                <c:pt idx="59">
                  <c:v>5.9953703676001169E-3</c:v>
                </c:pt>
                <c:pt idx="60">
                  <c:v>6.0879629600094631E-3</c:v>
                </c:pt>
                <c:pt idx="61">
                  <c:v>6.1921296291984618E-3</c:v>
                </c:pt>
                <c:pt idx="62">
                  <c:v>6.2962962983874604E-3</c:v>
                </c:pt>
                <c:pt idx="63">
                  <c:v>6.4004629603005014E-3</c:v>
                </c:pt>
                <c:pt idx="64">
                  <c:v>6.4930555527098477E-3</c:v>
                </c:pt>
                <c:pt idx="65">
                  <c:v>6.5972222218988463E-3</c:v>
                </c:pt>
                <c:pt idx="66">
                  <c:v>6.701388891087845E-3</c:v>
                </c:pt>
                <c:pt idx="67">
                  <c:v>6.805555553000886E-3</c:v>
                </c:pt>
                <c:pt idx="68">
                  <c:v>6.9097222221898846E-3</c:v>
                </c:pt>
                <c:pt idx="69">
                  <c:v>7.0023148145992309E-3</c:v>
                </c:pt>
                <c:pt idx="70">
                  <c:v>7.1064814837882295E-3</c:v>
                </c:pt>
                <c:pt idx="71">
                  <c:v>7.2106481457012706E-3</c:v>
                </c:pt>
                <c:pt idx="72">
                  <c:v>7.3148148148902692E-3</c:v>
                </c:pt>
                <c:pt idx="73">
                  <c:v>7.4074074072996154E-3</c:v>
                </c:pt>
                <c:pt idx="74">
                  <c:v>7.5115740764886141E-3</c:v>
                </c:pt>
                <c:pt idx="75">
                  <c:v>7.6157407384016551E-3</c:v>
                </c:pt>
                <c:pt idx="76">
                  <c:v>7.7199074075906537E-3</c:v>
                </c:pt>
                <c:pt idx="77">
                  <c:v>7.8240740767796524E-3</c:v>
                </c:pt>
                <c:pt idx="78">
                  <c:v>7.9166666691889986E-3</c:v>
                </c:pt>
                <c:pt idx="79">
                  <c:v>8.0208333311020397E-3</c:v>
                </c:pt>
                <c:pt idx="80">
                  <c:v>8.1250000002910383E-3</c:v>
                </c:pt>
                <c:pt idx="81">
                  <c:v>8.2291666694800369E-3</c:v>
                </c:pt>
                <c:pt idx="82">
                  <c:v>8.3217592618893832E-3</c:v>
                </c:pt>
                <c:pt idx="83">
                  <c:v>8.4259259238024242E-3</c:v>
                </c:pt>
                <c:pt idx="84">
                  <c:v>8.5300925929914229E-3</c:v>
                </c:pt>
                <c:pt idx="85">
                  <c:v>8.6342592621804215E-3</c:v>
                </c:pt>
                <c:pt idx="86">
                  <c:v>8.7384259240934625E-3</c:v>
                </c:pt>
                <c:pt idx="87">
                  <c:v>8.8310185165028088E-3</c:v>
                </c:pt>
                <c:pt idx="88">
                  <c:v>8.9351851856918074E-3</c:v>
                </c:pt>
                <c:pt idx="89">
                  <c:v>9.0393518548808061E-3</c:v>
                </c:pt>
                <c:pt idx="90">
                  <c:v>9.1435185167938471E-3</c:v>
                </c:pt>
                <c:pt idx="91">
                  <c:v>9.2361111092031933E-3</c:v>
                </c:pt>
                <c:pt idx="92">
                  <c:v>9.340277778392192E-3</c:v>
                </c:pt>
                <c:pt idx="93">
                  <c:v>9.4444444475811906E-3</c:v>
                </c:pt>
                <c:pt idx="94">
                  <c:v>9.5486111094942316E-3</c:v>
                </c:pt>
                <c:pt idx="95">
                  <c:v>9.6527777786832303E-3</c:v>
                </c:pt>
                <c:pt idx="96">
                  <c:v>9.7453703710925765E-3</c:v>
                </c:pt>
                <c:pt idx="97">
                  <c:v>9.8495370402815752E-3</c:v>
                </c:pt>
                <c:pt idx="98">
                  <c:v>9.9537037021946162E-3</c:v>
                </c:pt>
                <c:pt idx="99">
                  <c:v>1.0057870371383615E-2</c:v>
                </c:pt>
                <c:pt idx="100">
                  <c:v>1.0150462963792961E-2</c:v>
                </c:pt>
                <c:pt idx="101">
                  <c:v>1.025462963298196E-2</c:v>
                </c:pt>
                <c:pt idx="102">
                  <c:v>1.0358796294895001E-2</c:v>
                </c:pt>
                <c:pt idx="103">
                  <c:v>1.0462962964083999E-2</c:v>
                </c:pt>
                <c:pt idx="104">
                  <c:v>1.0567129633272998E-2</c:v>
                </c:pt>
                <c:pt idx="105">
                  <c:v>1.0659722225682344E-2</c:v>
                </c:pt>
                <c:pt idx="106">
                  <c:v>1.0763888887595385E-2</c:v>
                </c:pt>
                <c:pt idx="107">
                  <c:v>1.0868055556784384E-2</c:v>
                </c:pt>
                <c:pt idx="108">
                  <c:v>1.0972222225973383E-2</c:v>
                </c:pt>
                <c:pt idx="109">
                  <c:v>1.1064814818382729E-2</c:v>
                </c:pt>
                <c:pt idx="110">
                  <c:v>1.116898148029577E-2</c:v>
                </c:pt>
                <c:pt idx="111">
                  <c:v>1.1273148149484769E-2</c:v>
                </c:pt>
                <c:pt idx="112">
                  <c:v>1.137731481139781E-2</c:v>
                </c:pt>
                <c:pt idx="113">
                  <c:v>1.1481481480586808E-2</c:v>
                </c:pt>
                <c:pt idx="114">
                  <c:v>1.1574074072996154E-2</c:v>
                </c:pt>
                <c:pt idx="115">
                  <c:v>1.1678240742185153E-2</c:v>
                </c:pt>
                <c:pt idx="116">
                  <c:v>1.1782407404098194E-2</c:v>
                </c:pt>
                <c:pt idx="117">
                  <c:v>1.1886574073287193E-2</c:v>
                </c:pt>
                <c:pt idx="118">
                  <c:v>1.1979166665696539E-2</c:v>
                </c:pt>
                <c:pt idx="119">
                  <c:v>1.2083333334885538E-2</c:v>
                </c:pt>
                <c:pt idx="120">
                  <c:v>1.2187499996798579E-2</c:v>
                </c:pt>
                <c:pt idx="121">
                  <c:v>1.2291666665987577E-2</c:v>
                </c:pt>
                <c:pt idx="122">
                  <c:v>1.2395833335176576E-2</c:v>
                </c:pt>
                <c:pt idx="123">
                  <c:v>1.2488425927585922E-2</c:v>
                </c:pt>
                <c:pt idx="124">
                  <c:v>1.2592592589498963E-2</c:v>
                </c:pt>
                <c:pt idx="125">
                  <c:v>1.2696759258687962E-2</c:v>
                </c:pt>
                <c:pt idx="126">
                  <c:v>1.280092592787696E-2</c:v>
                </c:pt>
                <c:pt idx="127">
                  <c:v>1.2905092589790002E-2</c:v>
                </c:pt>
                <c:pt idx="128">
                  <c:v>1.2997685182199348E-2</c:v>
                </c:pt>
                <c:pt idx="129">
                  <c:v>1.3101851851388346E-2</c:v>
                </c:pt>
                <c:pt idx="130">
                  <c:v>1.3206018520577345E-2</c:v>
                </c:pt>
                <c:pt idx="131">
                  <c:v>1.3310185182490386E-2</c:v>
                </c:pt>
                <c:pt idx="132">
                  <c:v>1.3402777774899732E-2</c:v>
                </c:pt>
                <c:pt idx="133">
                  <c:v>1.3506944444088731E-2</c:v>
                </c:pt>
                <c:pt idx="134">
                  <c:v>1.361111111327773E-2</c:v>
                </c:pt>
                <c:pt idx="135">
                  <c:v>1.3715277775190771E-2</c:v>
                </c:pt>
                <c:pt idx="136">
                  <c:v>1.3819444444379769E-2</c:v>
                </c:pt>
                <c:pt idx="137">
                  <c:v>1.3912037036789116E-2</c:v>
                </c:pt>
                <c:pt idx="138">
                  <c:v>1.4016203705978114E-2</c:v>
                </c:pt>
                <c:pt idx="139">
                  <c:v>1.4120370367891155E-2</c:v>
                </c:pt>
                <c:pt idx="140">
                  <c:v>1.4224537037080154E-2</c:v>
                </c:pt>
                <c:pt idx="141">
                  <c:v>1.43171296294895E-2</c:v>
                </c:pt>
                <c:pt idx="142">
                  <c:v>1.4421296298678499E-2</c:v>
                </c:pt>
                <c:pt idx="143">
                  <c:v>1.452546296059154E-2</c:v>
                </c:pt>
                <c:pt idx="144">
                  <c:v>1.4629629629780538E-2</c:v>
                </c:pt>
                <c:pt idx="145">
                  <c:v>1.4733796298969537E-2</c:v>
                </c:pt>
                <c:pt idx="146">
                  <c:v>1.4826388891378883E-2</c:v>
                </c:pt>
                <c:pt idx="147">
                  <c:v>1.4930555553291924E-2</c:v>
                </c:pt>
                <c:pt idx="148">
                  <c:v>1.5034722222480923E-2</c:v>
                </c:pt>
                <c:pt idx="149">
                  <c:v>1.5138888891669922E-2</c:v>
                </c:pt>
                <c:pt idx="150">
                  <c:v>1.5231481484079268E-2</c:v>
                </c:pt>
                <c:pt idx="151">
                  <c:v>1.5335648145992309E-2</c:v>
                </c:pt>
                <c:pt idx="152">
                  <c:v>1.5439814815181307E-2</c:v>
                </c:pt>
                <c:pt idx="153">
                  <c:v>1.5543981484370306E-2</c:v>
                </c:pt>
                <c:pt idx="154">
                  <c:v>1.5648148146283347E-2</c:v>
                </c:pt>
                <c:pt idx="155">
                  <c:v>1.5740740738692693E-2</c:v>
                </c:pt>
                <c:pt idx="156">
                  <c:v>1.5844907407881692E-2</c:v>
                </c:pt>
                <c:pt idx="157">
                  <c:v>1.5949074077070691E-2</c:v>
                </c:pt>
                <c:pt idx="158">
                  <c:v>1.6053240738983732E-2</c:v>
                </c:pt>
                <c:pt idx="159">
                  <c:v>1.6145833331393078E-2</c:v>
                </c:pt>
                <c:pt idx="160">
                  <c:v>1.6250000000582077E-2</c:v>
                </c:pt>
                <c:pt idx="161">
                  <c:v>1.6354166669771075E-2</c:v>
                </c:pt>
                <c:pt idx="162">
                  <c:v>1.6458333331684116E-2</c:v>
                </c:pt>
                <c:pt idx="163">
                  <c:v>1.6562500000873115E-2</c:v>
                </c:pt>
                <c:pt idx="164">
                  <c:v>1.6655092593282461E-2</c:v>
                </c:pt>
                <c:pt idx="165">
                  <c:v>1.675925926247146E-2</c:v>
                </c:pt>
                <c:pt idx="166">
                  <c:v>1.6863425924384501E-2</c:v>
                </c:pt>
                <c:pt idx="167">
                  <c:v>1.6967592593573499E-2</c:v>
                </c:pt>
                <c:pt idx="168">
                  <c:v>1.7060185185982846E-2</c:v>
                </c:pt>
                <c:pt idx="169">
                  <c:v>1.7164351855171844E-2</c:v>
                </c:pt>
                <c:pt idx="170">
                  <c:v>1.7268518517084885E-2</c:v>
                </c:pt>
                <c:pt idx="171">
                  <c:v>1.7372685186273884E-2</c:v>
                </c:pt>
                <c:pt idx="172">
                  <c:v>1.7476851855462883E-2</c:v>
                </c:pt>
                <c:pt idx="173">
                  <c:v>1.7569444447872229E-2</c:v>
                </c:pt>
                <c:pt idx="174">
                  <c:v>1.767361110978527E-2</c:v>
                </c:pt>
                <c:pt idx="175">
                  <c:v>1.7777777778974269E-2</c:v>
                </c:pt>
                <c:pt idx="176">
                  <c:v>1.7881944448163267E-2</c:v>
                </c:pt>
                <c:pt idx="177">
                  <c:v>1.7974537040572613E-2</c:v>
                </c:pt>
                <c:pt idx="178">
                  <c:v>1.8078703702485655E-2</c:v>
                </c:pt>
                <c:pt idx="179">
                  <c:v>1.8182870371674653E-2</c:v>
                </c:pt>
                <c:pt idx="180">
                  <c:v>1.8287037033587694E-2</c:v>
                </c:pt>
                <c:pt idx="181">
                  <c:v>1.8391203702776693E-2</c:v>
                </c:pt>
                <c:pt idx="182">
                  <c:v>1.8483796295186039E-2</c:v>
                </c:pt>
                <c:pt idx="183">
                  <c:v>1.8587962964375038E-2</c:v>
                </c:pt>
                <c:pt idx="184">
                  <c:v>1.8692129626288079E-2</c:v>
                </c:pt>
                <c:pt idx="185">
                  <c:v>1.8796296295477077E-2</c:v>
                </c:pt>
                <c:pt idx="186">
                  <c:v>1.8888888887886424E-2</c:v>
                </c:pt>
                <c:pt idx="187">
                  <c:v>1.8993055557075422E-2</c:v>
                </c:pt>
                <c:pt idx="188">
                  <c:v>1.9097222218988463E-2</c:v>
                </c:pt>
                <c:pt idx="189">
                  <c:v>1.9201388888177462E-2</c:v>
                </c:pt>
                <c:pt idx="190">
                  <c:v>1.9305555557366461E-2</c:v>
                </c:pt>
                <c:pt idx="191">
                  <c:v>1.9398148149775807E-2</c:v>
                </c:pt>
                <c:pt idx="192">
                  <c:v>1.9502314811688848E-2</c:v>
                </c:pt>
                <c:pt idx="193">
                  <c:v>1.9606481480877846E-2</c:v>
                </c:pt>
                <c:pt idx="194">
                  <c:v>1.9710648150066845E-2</c:v>
                </c:pt>
                <c:pt idx="195">
                  <c:v>1.9803240742476191E-2</c:v>
                </c:pt>
                <c:pt idx="196">
                  <c:v>1.9907407404389232E-2</c:v>
                </c:pt>
                <c:pt idx="197">
                  <c:v>2.0011574073578231E-2</c:v>
                </c:pt>
                <c:pt idx="198">
                  <c:v>2.011574074276723E-2</c:v>
                </c:pt>
                <c:pt idx="199">
                  <c:v>2.0219907404680271E-2</c:v>
                </c:pt>
                <c:pt idx="200">
                  <c:v>2.0312499997089617E-2</c:v>
                </c:pt>
                <c:pt idx="201">
                  <c:v>2.0416666666278616E-2</c:v>
                </c:pt>
                <c:pt idx="202">
                  <c:v>2.0520833335467614E-2</c:v>
                </c:pt>
                <c:pt idx="203">
                  <c:v>2.0624999997380655E-2</c:v>
                </c:pt>
                <c:pt idx="204">
                  <c:v>2.0717592589790002E-2</c:v>
                </c:pt>
                <c:pt idx="205">
                  <c:v>2.0821759258979E-2</c:v>
                </c:pt>
                <c:pt idx="206">
                  <c:v>2.0925925928167999E-2</c:v>
                </c:pt>
                <c:pt idx="207">
                  <c:v>2.103009259008104E-2</c:v>
                </c:pt>
                <c:pt idx="208">
                  <c:v>2.1134259259270038E-2</c:v>
                </c:pt>
                <c:pt idx="209">
                  <c:v>2.1226851851679385E-2</c:v>
                </c:pt>
                <c:pt idx="210">
                  <c:v>2.1331018520868383E-2</c:v>
                </c:pt>
                <c:pt idx="211">
                  <c:v>2.1435185182781424E-2</c:v>
                </c:pt>
                <c:pt idx="212">
                  <c:v>2.1539351851970423E-2</c:v>
                </c:pt>
                <c:pt idx="213">
                  <c:v>2.1631944444379769E-2</c:v>
                </c:pt>
                <c:pt idx="214">
                  <c:v>2.1736111113568768E-2</c:v>
                </c:pt>
                <c:pt idx="215">
                  <c:v>2.1840277775481809E-2</c:v>
                </c:pt>
                <c:pt idx="216">
                  <c:v>2.1944444444670808E-2</c:v>
                </c:pt>
                <c:pt idx="217">
                  <c:v>2.2048611113859806E-2</c:v>
                </c:pt>
                <c:pt idx="218">
                  <c:v>2.2141203706269152E-2</c:v>
                </c:pt>
                <c:pt idx="219">
                  <c:v>2.2245370368182193E-2</c:v>
                </c:pt>
                <c:pt idx="220">
                  <c:v>2.2349537037371192E-2</c:v>
                </c:pt>
                <c:pt idx="221">
                  <c:v>2.2453703706560191E-2</c:v>
                </c:pt>
                <c:pt idx="222">
                  <c:v>2.2546296298969537E-2</c:v>
                </c:pt>
                <c:pt idx="223">
                  <c:v>2.2650462960882578E-2</c:v>
                </c:pt>
                <c:pt idx="224">
                  <c:v>2.2754629630071577E-2</c:v>
                </c:pt>
                <c:pt idx="225">
                  <c:v>2.2858796299260575E-2</c:v>
                </c:pt>
                <c:pt idx="226">
                  <c:v>2.2962962961173616E-2</c:v>
                </c:pt>
                <c:pt idx="227">
                  <c:v>2.3055555553582963E-2</c:v>
                </c:pt>
                <c:pt idx="228">
                  <c:v>2.3159722222771961E-2</c:v>
                </c:pt>
                <c:pt idx="229">
                  <c:v>2.326388889196096E-2</c:v>
                </c:pt>
                <c:pt idx="230">
                  <c:v>2.3368055553874001E-2</c:v>
                </c:pt>
                <c:pt idx="231">
                  <c:v>2.3472222223063E-2</c:v>
                </c:pt>
                <c:pt idx="232">
                  <c:v>2.3564814815472346E-2</c:v>
                </c:pt>
                <c:pt idx="233">
                  <c:v>2.3668981484661344E-2</c:v>
                </c:pt>
                <c:pt idx="234">
                  <c:v>2.3773148146574385E-2</c:v>
                </c:pt>
                <c:pt idx="235">
                  <c:v>2.3877314815763384E-2</c:v>
                </c:pt>
                <c:pt idx="236">
                  <c:v>2.396990740817273E-2</c:v>
                </c:pt>
                <c:pt idx="237">
                  <c:v>2.4074074077361729E-2</c:v>
                </c:pt>
                <c:pt idx="238">
                  <c:v>2.417824073927477E-2</c:v>
                </c:pt>
                <c:pt idx="239">
                  <c:v>2.4282407408463769E-2</c:v>
                </c:pt>
                <c:pt idx="240">
                  <c:v>2.4386574077652767E-2</c:v>
                </c:pt>
                <c:pt idx="241">
                  <c:v>2.4479166670062114E-2</c:v>
                </c:pt>
                <c:pt idx="242">
                  <c:v>2.4583333331975155E-2</c:v>
                </c:pt>
                <c:pt idx="243">
                  <c:v>2.4687500001164153E-2</c:v>
                </c:pt>
                <c:pt idx="244">
                  <c:v>2.4791666670353152E-2</c:v>
                </c:pt>
                <c:pt idx="245">
                  <c:v>2.4884259262762498E-2</c:v>
                </c:pt>
                <c:pt idx="246">
                  <c:v>2.4988425924675539E-2</c:v>
                </c:pt>
                <c:pt idx="247">
                  <c:v>2.5092592593864538E-2</c:v>
                </c:pt>
                <c:pt idx="248">
                  <c:v>2.5196759263053536E-2</c:v>
                </c:pt>
                <c:pt idx="249">
                  <c:v>2.5300925924966577E-2</c:v>
                </c:pt>
                <c:pt idx="250">
                  <c:v>2.5393518517375924E-2</c:v>
                </c:pt>
                <c:pt idx="251">
                  <c:v>2.5497685186564922E-2</c:v>
                </c:pt>
                <c:pt idx="252">
                  <c:v>2.5601851848477963E-2</c:v>
                </c:pt>
                <c:pt idx="253">
                  <c:v>2.5706018517666962E-2</c:v>
                </c:pt>
                <c:pt idx="254">
                  <c:v>2.5798611110076308E-2</c:v>
                </c:pt>
                <c:pt idx="255">
                  <c:v>2.5902777779265307E-2</c:v>
                </c:pt>
                <c:pt idx="256">
                  <c:v>2.6006944441178348E-2</c:v>
                </c:pt>
                <c:pt idx="257">
                  <c:v>2.6111111110367347E-2</c:v>
                </c:pt>
                <c:pt idx="258">
                  <c:v>2.6215277779556345E-2</c:v>
                </c:pt>
                <c:pt idx="259">
                  <c:v>2.6307870371965691E-2</c:v>
                </c:pt>
                <c:pt idx="260">
                  <c:v>2.6412037033878732E-2</c:v>
                </c:pt>
                <c:pt idx="261">
                  <c:v>2.6516203703067731E-2</c:v>
                </c:pt>
                <c:pt idx="262">
                  <c:v>2.662037037225673E-2</c:v>
                </c:pt>
                <c:pt idx="263">
                  <c:v>2.6712962964666076E-2</c:v>
                </c:pt>
                <c:pt idx="264">
                  <c:v>2.6817129626579117E-2</c:v>
                </c:pt>
                <c:pt idx="265">
                  <c:v>2.6921296295768116E-2</c:v>
                </c:pt>
                <c:pt idx="266">
                  <c:v>2.7025462964957114E-2</c:v>
                </c:pt>
                <c:pt idx="267">
                  <c:v>2.7129629626870155E-2</c:v>
                </c:pt>
                <c:pt idx="268">
                  <c:v>2.7222222219279502E-2</c:v>
                </c:pt>
                <c:pt idx="269">
                  <c:v>2.73263888884685E-2</c:v>
                </c:pt>
                <c:pt idx="270">
                  <c:v>2.7430555557657499E-2</c:v>
                </c:pt>
                <c:pt idx="271">
                  <c:v>2.753472221957054E-2</c:v>
                </c:pt>
                <c:pt idx="272">
                  <c:v>2.7627314811979886E-2</c:v>
                </c:pt>
                <c:pt idx="273">
                  <c:v>2.7731481481168885E-2</c:v>
                </c:pt>
                <c:pt idx="274">
                  <c:v>2.7835648150357883E-2</c:v>
                </c:pt>
                <c:pt idx="275">
                  <c:v>2.7939814812270924E-2</c:v>
                </c:pt>
                <c:pt idx="276">
                  <c:v>2.8043981481459923E-2</c:v>
                </c:pt>
                <c:pt idx="277">
                  <c:v>2.8136574073869269E-2</c:v>
                </c:pt>
                <c:pt idx="278">
                  <c:v>2.8240740743058268E-2</c:v>
                </c:pt>
                <c:pt idx="279">
                  <c:v>2.8344907404971309E-2</c:v>
                </c:pt>
                <c:pt idx="280">
                  <c:v>2.8449074074160308E-2</c:v>
                </c:pt>
                <c:pt idx="281">
                  <c:v>2.8541666666569654E-2</c:v>
                </c:pt>
                <c:pt idx="282">
                  <c:v>2.8645833335758653E-2</c:v>
                </c:pt>
                <c:pt idx="283">
                  <c:v>2.8749999997671694E-2</c:v>
                </c:pt>
                <c:pt idx="284">
                  <c:v>2.8854166666860692E-2</c:v>
                </c:pt>
                <c:pt idx="285">
                  <c:v>2.8958333336049691E-2</c:v>
                </c:pt>
                <c:pt idx="286">
                  <c:v>2.9050925928459037E-2</c:v>
                </c:pt>
                <c:pt idx="287">
                  <c:v>2.9155092590372078E-2</c:v>
                </c:pt>
                <c:pt idx="288">
                  <c:v>2.9259259259561077E-2</c:v>
                </c:pt>
                <c:pt idx="289">
                  <c:v>2.9363425928750075E-2</c:v>
                </c:pt>
                <c:pt idx="290">
                  <c:v>2.9456018521159422E-2</c:v>
                </c:pt>
                <c:pt idx="291">
                  <c:v>2.9560185183072463E-2</c:v>
                </c:pt>
                <c:pt idx="292">
                  <c:v>2.9664351852261461E-2</c:v>
                </c:pt>
                <c:pt idx="293">
                  <c:v>2.976851852145046E-2</c:v>
                </c:pt>
                <c:pt idx="294">
                  <c:v>2.9872685183363501E-2</c:v>
                </c:pt>
                <c:pt idx="295">
                  <c:v>2.9965277775772847E-2</c:v>
                </c:pt>
                <c:pt idx="296">
                  <c:v>3.0069444444961846E-2</c:v>
                </c:pt>
                <c:pt idx="297">
                  <c:v>3.0173611114150845E-2</c:v>
                </c:pt>
                <c:pt idx="298">
                  <c:v>3.0277777776063886E-2</c:v>
                </c:pt>
                <c:pt idx="299">
                  <c:v>3.0370370368473232E-2</c:v>
                </c:pt>
                <c:pt idx="300">
                  <c:v>3.047453703766223E-2</c:v>
                </c:pt>
                <c:pt idx="301">
                  <c:v>3.0578703706851229E-2</c:v>
                </c:pt>
                <c:pt idx="302">
                  <c:v>3.068287036876427E-2</c:v>
                </c:pt>
                <c:pt idx="303">
                  <c:v>3.0787037037953269E-2</c:v>
                </c:pt>
                <c:pt idx="304">
                  <c:v>3.0879629630362615E-2</c:v>
                </c:pt>
                <c:pt idx="305">
                  <c:v>3.0983796299551614E-2</c:v>
                </c:pt>
                <c:pt idx="306">
                  <c:v>3.1087962961464655E-2</c:v>
                </c:pt>
                <c:pt idx="307">
                  <c:v>3.1192129630653653E-2</c:v>
                </c:pt>
                <c:pt idx="308">
                  <c:v>3.1284722223063E-2</c:v>
                </c:pt>
                <c:pt idx="309">
                  <c:v>3.1388888892251998E-2</c:v>
                </c:pt>
                <c:pt idx="310">
                  <c:v>3.1493055554165039E-2</c:v>
                </c:pt>
                <c:pt idx="311">
                  <c:v>3.1597222223354038E-2</c:v>
                </c:pt>
                <c:pt idx="312">
                  <c:v>3.1701388892543036E-2</c:v>
                </c:pt>
                <c:pt idx="313">
                  <c:v>3.1793981484952383E-2</c:v>
                </c:pt>
                <c:pt idx="314">
                  <c:v>3.1898148146865424E-2</c:v>
                </c:pt>
                <c:pt idx="315">
                  <c:v>3.2002314816054422E-2</c:v>
                </c:pt>
                <c:pt idx="316">
                  <c:v>3.2106481485243421E-2</c:v>
                </c:pt>
                <c:pt idx="317">
                  <c:v>3.2199074077652767E-2</c:v>
                </c:pt>
                <c:pt idx="318">
                  <c:v>3.2303240739565808E-2</c:v>
                </c:pt>
                <c:pt idx="319">
                  <c:v>3.2407407408754807E-2</c:v>
                </c:pt>
                <c:pt idx="320">
                  <c:v>3.2511574070667848E-2</c:v>
                </c:pt>
                <c:pt idx="321">
                  <c:v>3.2615740739856847E-2</c:v>
                </c:pt>
                <c:pt idx="322">
                  <c:v>3.2708333332266193E-2</c:v>
                </c:pt>
                <c:pt idx="323">
                  <c:v>3.2812500001455192E-2</c:v>
                </c:pt>
                <c:pt idx="324">
                  <c:v>3.2916666663368233E-2</c:v>
                </c:pt>
                <c:pt idx="325">
                  <c:v>3.3020833332557231E-2</c:v>
                </c:pt>
                <c:pt idx="326">
                  <c:v>3.3113425924966577E-2</c:v>
                </c:pt>
                <c:pt idx="327">
                  <c:v>3.3217592594155576E-2</c:v>
                </c:pt>
                <c:pt idx="328">
                  <c:v>3.3321759256068617E-2</c:v>
                </c:pt>
                <c:pt idx="329">
                  <c:v>3.3425925925257616E-2</c:v>
                </c:pt>
                <c:pt idx="330">
                  <c:v>3.3530092594446614E-2</c:v>
                </c:pt>
                <c:pt idx="331">
                  <c:v>3.3622685186855961E-2</c:v>
                </c:pt>
                <c:pt idx="332">
                  <c:v>3.3726851848769002E-2</c:v>
                </c:pt>
                <c:pt idx="333">
                  <c:v>3.3831018517958E-2</c:v>
                </c:pt>
                <c:pt idx="334">
                  <c:v>3.3935185187146999E-2</c:v>
                </c:pt>
                <c:pt idx="335">
                  <c:v>3.403935184906004E-2</c:v>
                </c:pt>
                <c:pt idx="336">
                  <c:v>3.4131944441469386E-2</c:v>
                </c:pt>
                <c:pt idx="337">
                  <c:v>3.4236111110658385E-2</c:v>
                </c:pt>
                <c:pt idx="338">
                  <c:v>3.4340277779847383E-2</c:v>
                </c:pt>
                <c:pt idx="339">
                  <c:v>3.4444444441760425E-2</c:v>
                </c:pt>
                <c:pt idx="340">
                  <c:v>3.4537037034169771E-2</c:v>
                </c:pt>
                <c:pt idx="341">
                  <c:v>3.4641203703358769E-2</c:v>
                </c:pt>
                <c:pt idx="342">
                  <c:v>3.4745370372547768E-2</c:v>
                </c:pt>
                <c:pt idx="343">
                  <c:v>3.4849537034460809E-2</c:v>
                </c:pt>
                <c:pt idx="344">
                  <c:v>3.4953703703649808E-2</c:v>
                </c:pt>
                <c:pt idx="345">
                  <c:v>3.5046296296059154E-2</c:v>
                </c:pt>
                <c:pt idx="346">
                  <c:v>3.5150462965248153E-2</c:v>
                </c:pt>
                <c:pt idx="347">
                  <c:v>3.5254629627161194E-2</c:v>
                </c:pt>
                <c:pt idx="348">
                  <c:v>3.5358796296350192E-2</c:v>
                </c:pt>
                <c:pt idx="349">
                  <c:v>3.5451388888759539E-2</c:v>
                </c:pt>
                <c:pt idx="350">
                  <c:v>3.5555555557948537E-2</c:v>
                </c:pt>
                <c:pt idx="351">
                  <c:v>3.5659722219861578E-2</c:v>
                </c:pt>
                <c:pt idx="352">
                  <c:v>3.5763888889050577E-2</c:v>
                </c:pt>
                <c:pt idx="353">
                  <c:v>3.5868055558239575E-2</c:v>
                </c:pt>
                <c:pt idx="354">
                  <c:v>3.5960648150648922E-2</c:v>
                </c:pt>
                <c:pt idx="355">
                  <c:v>3.6064814812561963E-2</c:v>
                </c:pt>
                <c:pt idx="356">
                  <c:v>3.6168981481750961E-2</c:v>
                </c:pt>
                <c:pt idx="357">
                  <c:v>3.627314815093996E-2</c:v>
                </c:pt>
                <c:pt idx="358">
                  <c:v>3.6365740743349306E-2</c:v>
                </c:pt>
                <c:pt idx="359">
                  <c:v>3.6469907405262347E-2</c:v>
                </c:pt>
                <c:pt idx="360">
                  <c:v>3.6574074074451346E-2</c:v>
                </c:pt>
                <c:pt idx="361">
                  <c:v>3.6678240743640345E-2</c:v>
                </c:pt>
                <c:pt idx="362">
                  <c:v>3.6782407405553386E-2</c:v>
                </c:pt>
                <c:pt idx="363">
                  <c:v>3.6874999997962732E-2</c:v>
                </c:pt>
                <c:pt idx="364">
                  <c:v>3.6979166667151731E-2</c:v>
                </c:pt>
                <c:pt idx="365">
                  <c:v>3.7083333336340729E-2</c:v>
                </c:pt>
                <c:pt idx="366">
                  <c:v>3.718749999825377E-2</c:v>
                </c:pt>
                <c:pt idx="367">
                  <c:v>3.7280092590663116E-2</c:v>
                </c:pt>
                <c:pt idx="368">
                  <c:v>3.7384259259852115E-2</c:v>
                </c:pt>
                <c:pt idx="369">
                  <c:v>3.7488425929041114E-2</c:v>
                </c:pt>
                <c:pt idx="370">
                  <c:v>3.7592592590954155E-2</c:v>
                </c:pt>
                <c:pt idx="371">
                  <c:v>3.7696759260143153E-2</c:v>
                </c:pt>
                <c:pt idx="372">
                  <c:v>3.77893518525525E-2</c:v>
                </c:pt>
                <c:pt idx="373">
                  <c:v>3.7893518521741498E-2</c:v>
                </c:pt>
                <c:pt idx="374">
                  <c:v>3.7997685183654539E-2</c:v>
                </c:pt>
                <c:pt idx="375">
                  <c:v>3.8101851852843538E-2</c:v>
                </c:pt>
                <c:pt idx="376">
                  <c:v>3.8194444445252884E-2</c:v>
                </c:pt>
                <c:pt idx="377">
                  <c:v>3.8298611114441883E-2</c:v>
                </c:pt>
                <c:pt idx="378">
                  <c:v>3.8402777776354924E-2</c:v>
                </c:pt>
                <c:pt idx="379">
                  <c:v>3.8506944445543922E-2</c:v>
                </c:pt>
                <c:pt idx="380">
                  <c:v>3.8611111114732921E-2</c:v>
                </c:pt>
                <c:pt idx="381">
                  <c:v>3.8703703707142267E-2</c:v>
                </c:pt>
                <c:pt idx="382">
                  <c:v>3.8807870369055308E-2</c:v>
                </c:pt>
                <c:pt idx="383">
                  <c:v>3.8912037038244307E-2</c:v>
                </c:pt>
                <c:pt idx="384">
                  <c:v>3.9016203707433306E-2</c:v>
                </c:pt>
                <c:pt idx="385">
                  <c:v>3.9108796299842652E-2</c:v>
                </c:pt>
                <c:pt idx="386">
                  <c:v>3.9212962961755693E-2</c:v>
                </c:pt>
                <c:pt idx="387">
                  <c:v>3.9317129630944692E-2</c:v>
                </c:pt>
                <c:pt idx="388">
                  <c:v>3.9421296292857733E-2</c:v>
                </c:pt>
                <c:pt idx="389">
                  <c:v>3.9525462962046731E-2</c:v>
                </c:pt>
                <c:pt idx="390">
                  <c:v>3.9618055554456078E-2</c:v>
                </c:pt>
                <c:pt idx="391">
                  <c:v>3.9722222223645076E-2</c:v>
                </c:pt>
                <c:pt idx="392">
                  <c:v>3.9826388885558117E-2</c:v>
                </c:pt>
                <c:pt idx="393">
                  <c:v>3.9930555554747116E-2</c:v>
                </c:pt>
                <c:pt idx="394">
                  <c:v>4.0023148147156462E-2</c:v>
                </c:pt>
                <c:pt idx="395">
                  <c:v>4.0127314816345461E-2</c:v>
                </c:pt>
                <c:pt idx="396">
                  <c:v>4.0231481478258502E-2</c:v>
                </c:pt>
                <c:pt idx="397">
                  <c:v>4.03356481474475E-2</c:v>
                </c:pt>
                <c:pt idx="398">
                  <c:v>4.0439814816636499E-2</c:v>
                </c:pt>
                <c:pt idx="399">
                  <c:v>4.0532407409045845E-2</c:v>
                </c:pt>
                <c:pt idx="400">
                  <c:v>4.0636574070958886E-2</c:v>
                </c:pt>
                <c:pt idx="401">
                  <c:v>4.0740740740147885E-2</c:v>
                </c:pt>
                <c:pt idx="402">
                  <c:v>4.0844907409336884E-2</c:v>
                </c:pt>
                <c:pt idx="403">
                  <c:v>4.093750000174623E-2</c:v>
                </c:pt>
                <c:pt idx="404">
                  <c:v>4.1041666663659271E-2</c:v>
                </c:pt>
                <c:pt idx="405">
                  <c:v>4.1145833332848269E-2</c:v>
                </c:pt>
                <c:pt idx="406">
                  <c:v>4.1250000002037268E-2</c:v>
                </c:pt>
                <c:pt idx="407">
                  <c:v>4.1354166663950309E-2</c:v>
                </c:pt>
                <c:pt idx="408">
                  <c:v>4.1446759256359655E-2</c:v>
                </c:pt>
                <c:pt idx="409">
                  <c:v>4.1550925925548654E-2</c:v>
                </c:pt>
                <c:pt idx="410">
                  <c:v>4.1655092594737653E-2</c:v>
                </c:pt>
                <c:pt idx="411">
                  <c:v>4.1759259256650694E-2</c:v>
                </c:pt>
                <c:pt idx="412">
                  <c:v>4.185185184906004E-2</c:v>
                </c:pt>
                <c:pt idx="413">
                  <c:v>4.1956018518249039E-2</c:v>
                </c:pt>
                <c:pt idx="414">
                  <c:v>4.2060185187438037E-2</c:v>
                </c:pt>
                <c:pt idx="415">
                  <c:v>4.2164351849351078E-2</c:v>
                </c:pt>
                <c:pt idx="416">
                  <c:v>4.2268518518540077E-2</c:v>
                </c:pt>
                <c:pt idx="417">
                  <c:v>4.2361111110949423E-2</c:v>
                </c:pt>
                <c:pt idx="418">
                  <c:v>4.2465277780138422E-2</c:v>
                </c:pt>
                <c:pt idx="419">
                  <c:v>4.2569444442051463E-2</c:v>
                </c:pt>
                <c:pt idx="420">
                  <c:v>4.2673611111240461E-2</c:v>
                </c:pt>
                <c:pt idx="421">
                  <c:v>4.2766203703649808E-2</c:v>
                </c:pt>
                <c:pt idx="422">
                  <c:v>4.2870370372838806E-2</c:v>
                </c:pt>
                <c:pt idx="423">
                  <c:v>4.2974537034751847E-2</c:v>
                </c:pt>
                <c:pt idx="424">
                  <c:v>4.3078703703940846E-2</c:v>
                </c:pt>
                <c:pt idx="425">
                  <c:v>4.3182870373129845E-2</c:v>
                </c:pt>
                <c:pt idx="426">
                  <c:v>4.3275462965539191E-2</c:v>
                </c:pt>
                <c:pt idx="427">
                  <c:v>4.3379629627452232E-2</c:v>
                </c:pt>
                <c:pt idx="428">
                  <c:v>4.3483796296641231E-2</c:v>
                </c:pt>
                <c:pt idx="429">
                  <c:v>4.3587962965830229E-2</c:v>
                </c:pt>
                <c:pt idx="430">
                  <c:v>4.369212962774327E-2</c:v>
                </c:pt>
                <c:pt idx="431">
                  <c:v>4.3784722220152617E-2</c:v>
                </c:pt>
                <c:pt idx="432">
                  <c:v>4.3888888889341615E-2</c:v>
                </c:pt>
                <c:pt idx="433">
                  <c:v>4.3993055558530614E-2</c:v>
                </c:pt>
                <c:pt idx="434">
                  <c:v>4.4097222220443655E-2</c:v>
                </c:pt>
                <c:pt idx="435">
                  <c:v>4.4189814812853001E-2</c:v>
                </c:pt>
                <c:pt idx="436">
                  <c:v>4.4293981482042E-2</c:v>
                </c:pt>
                <c:pt idx="437">
                  <c:v>4.4398148151230998E-2</c:v>
                </c:pt>
                <c:pt idx="438">
                  <c:v>4.4502314813144039E-2</c:v>
                </c:pt>
                <c:pt idx="439">
                  <c:v>4.4606481482333038E-2</c:v>
                </c:pt>
                <c:pt idx="440">
                  <c:v>4.4699074074742384E-2</c:v>
                </c:pt>
                <c:pt idx="441">
                  <c:v>4.4803240743931383E-2</c:v>
                </c:pt>
                <c:pt idx="442">
                  <c:v>4.4907407405844424E-2</c:v>
                </c:pt>
                <c:pt idx="443">
                  <c:v>4.5011574075033423E-2</c:v>
                </c:pt>
                <c:pt idx="444">
                  <c:v>4.5104166667442769E-2</c:v>
                </c:pt>
                <c:pt idx="445">
                  <c:v>4.5208333336631767E-2</c:v>
                </c:pt>
                <c:pt idx="446">
                  <c:v>4.5312499998544808E-2</c:v>
                </c:pt>
                <c:pt idx="447">
                  <c:v>4.5416666667733807E-2</c:v>
                </c:pt>
                <c:pt idx="448">
                  <c:v>4.5520833336922806E-2</c:v>
                </c:pt>
                <c:pt idx="449">
                  <c:v>4.5613425929332152E-2</c:v>
                </c:pt>
                <c:pt idx="450">
                  <c:v>4.5717592591245193E-2</c:v>
                </c:pt>
                <c:pt idx="451">
                  <c:v>4.5821759260434192E-2</c:v>
                </c:pt>
                <c:pt idx="452">
                  <c:v>4.592592592962319E-2</c:v>
                </c:pt>
                <c:pt idx="453">
                  <c:v>4.6018518522032537E-2</c:v>
                </c:pt>
                <c:pt idx="454">
                  <c:v>4.6122685183945578E-2</c:v>
                </c:pt>
                <c:pt idx="455">
                  <c:v>4.6226851853134576E-2</c:v>
                </c:pt>
                <c:pt idx="456">
                  <c:v>4.6331018515047617E-2</c:v>
                </c:pt>
                <c:pt idx="457">
                  <c:v>4.6435185184236616E-2</c:v>
                </c:pt>
                <c:pt idx="458">
                  <c:v>4.6527777776645962E-2</c:v>
                </c:pt>
                <c:pt idx="459">
                  <c:v>4.6631944445834961E-2</c:v>
                </c:pt>
                <c:pt idx="460">
                  <c:v>4.6736111107748002E-2</c:v>
                </c:pt>
                <c:pt idx="461">
                  <c:v>4.6840277776937E-2</c:v>
                </c:pt>
                <c:pt idx="462">
                  <c:v>4.6932870369346347E-2</c:v>
                </c:pt>
                <c:pt idx="463">
                  <c:v>4.7037037038535345E-2</c:v>
                </c:pt>
                <c:pt idx="464">
                  <c:v>4.7141203700448386E-2</c:v>
                </c:pt>
                <c:pt idx="465">
                  <c:v>4.7245370369637385E-2</c:v>
                </c:pt>
                <c:pt idx="466">
                  <c:v>4.7349537038826384E-2</c:v>
                </c:pt>
                <c:pt idx="467">
                  <c:v>4.744212963123573E-2</c:v>
                </c:pt>
                <c:pt idx="468">
                  <c:v>4.7546296293148771E-2</c:v>
                </c:pt>
                <c:pt idx="469">
                  <c:v>4.765046296233777E-2</c:v>
                </c:pt>
                <c:pt idx="470">
                  <c:v>4.7754629631526768E-2</c:v>
                </c:pt>
                <c:pt idx="471">
                  <c:v>4.7847222223936114E-2</c:v>
                </c:pt>
                <c:pt idx="472">
                  <c:v>4.7951388885849155E-2</c:v>
                </c:pt>
                <c:pt idx="473">
                  <c:v>4.8055555555038154E-2</c:v>
                </c:pt>
                <c:pt idx="474">
                  <c:v>4.8159722224227153E-2</c:v>
                </c:pt>
                <c:pt idx="475">
                  <c:v>4.8263888886140194E-2</c:v>
                </c:pt>
                <c:pt idx="476">
                  <c:v>4.835648147854954E-2</c:v>
                </c:pt>
                <c:pt idx="477">
                  <c:v>4.8460648147738539E-2</c:v>
                </c:pt>
                <c:pt idx="478">
                  <c:v>4.8564814816927537E-2</c:v>
                </c:pt>
                <c:pt idx="479">
                  <c:v>4.8668981478840578E-2</c:v>
                </c:pt>
                <c:pt idx="480">
                  <c:v>4.8761574071249925E-2</c:v>
                </c:pt>
                <c:pt idx="481">
                  <c:v>4.8865740740438923E-2</c:v>
                </c:pt>
                <c:pt idx="482">
                  <c:v>4.8969907409627922E-2</c:v>
                </c:pt>
                <c:pt idx="483">
                  <c:v>4.9074074071540963E-2</c:v>
                </c:pt>
                <c:pt idx="484">
                  <c:v>4.9178240740729962E-2</c:v>
                </c:pt>
                <c:pt idx="485">
                  <c:v>4.9270833333139308E-2</c:v>
                </c:pt>
                <c:pt idx="486">
                  <c:v>4.9375000002328306E-2</c:v>
                </c:pt>
                <c:pt idx="487">
                  <c:v>4.9479166664241347E-2</c:v>
                </c:pt>
                <c:pt idx="488">
                  <c:v>4.9583333333430346E-2</c:v>
                </c:pt>
                <c:pt idx="489">
                  <c:v>4.9675925925839692E-2</c:v>
                </c:pt>
                <c:pt idx="490">
                  <c:v>4.9780092595028691E-2</c:v>
                </c:pt>
                <c:pt idx="491">
                  <c:v>4.9884259256941732E-2</c:v>
                </c:pt>
                <c:pt idx="492">
                  <c:v>4.9988425926130731E-2</c:v>
                </c:pt>
                <c:pt idx="493">
                  <c:v>5.0092592595319729E-2</c:v>
                </c:pt>
                <c:pt idx="494">
                  <c:v>5.0185185187729076E-2</c:v>
                </c:pt>
                <c:pt idx="495">
                  <c:v>5.0289351849642117E-2</c:v>
                </c:pt>
                <c:pt idx="496">
                  <c:v>5.0393518518831115E-2</c:v>
                </c:pt>
                <c:pt idx="497">
                  <c:v>5.0497685188020114E-2</c:v>
                </c:pt>
                <c:pt idx="498">
                  <c:v>5.059027778042946E-2</c:v>
                </c:pt>
                <c:pt idx="499">
                  <c:v>5.0694444442342501E-2</c:v>
                </c:pt>
                <c:pt idx="500">
                  <c:v>5.07986111115315E-2</c:v>
                </c:pt>
                <c:pt idx="501">
                  <c:v>5.0902777780720498E-2</c:v>
                </c:pt>
                <c:pt idx="502">
                  <c:v>5.1006944442633539E-2</c:v>
                </c:pt>
                <c:pt idx="503">
                  <c:v>5.1099537035042886E-2</c:v>
                </c:pt>
                <c:pt idx="504">
                  <c:v>5.1203703704231884E-2</c:v>
                </c:pt>
                <c:pt idx="505">
                  <c:v>5.1307870373420883E-2</c:v>
                </c:pt>
                <c:pt idx="506">
                  <c:v>5.1412037035333924E-2</c:v>
                </c:pt>
                <c:pt idx="507">
                  <c:v>5.150462962774327E-2</c:v>
                </c:pt>
                <c:pt idx="508">
                  <c:v>5.1608796296932269E-2</c:v>
                </c:pt>
                <c:pt idx="509">
                  <c:v>5.1712962966121268E-2</c:v>
                </c:pt>
                <c:pt idx="510">
                  <c:v>5.1817129628034309E-2</c:v>
                </c:pt>
                <c:pt idx="511">
                  <c:v>5.1921296297223307E-2</c:v>
                </c:pt>
                <c:pt idx="512">
                  <c:v>5.2013888889632653E-2</c:v>
                </c:pt>
                <c:pt idx="513">
                  <c:v>5.2118055558821652E-2</c:v>
                </c:pt>
                <c:pt idx="514">
                  <c:v>5.2222222220734693E-2</c:v>
                </c:pt>
                <c:pt idx="515">
                  <c:v>5.2326388889923692E-2</c:v>
                </c:pt>
                <c:pt idx="516">
                  <c:v>5.2418981482333038E-2</c:v>
                </c:pt>
                <c:pt idx="517">
                  <c:v>5.2523148151522037E-2</c:v>
                </c:pt>
                <c:pt idx="518">
                  <c:v>5.2627314813435078E-2</c:v>
                </c:pt>
                <c:pt idx="519">
                  <c:v>5.2731481482624076E-2</c:v>
                </c:pt>
                <c:pt idx="520">
                  <c:v>5.2835648151813075E-2</c:v>
                </c:pt>
                <c:pt idx="521">
                  <c:v>5.2928240744222421E-2</c:v>
                </c:pt>
                <c:pt idx="522">
                  <c:v>5.3032407406135462E-2</c:v>
                </c:pt>
                <c:pt idx="523">
                  <c:v>5.3136574075324461E-2</c:v>
                </c:pt>
                <c:pt idx="524">
                  <c:v>5.324074074451346E-2</c:v>
                </c:pt>
                <c:pt idx="525">
                  <c:v>5.3333333336922806E-2</c:v>
                </c:pt>
                <c:pt idx="526">
                  <c:v>5.3437499998835847E-2</c:v>
                </c:pt>
                <c:pt idx="527">
                  <c:v>5.3541666668024845E-2</c:v>
                </c:pt>
                <c:pt idx="528">
                  <c:v>5.3645833329937886E-2</c:v>
                </c:pt>
                <c:pt idx="529">
                  <c:v>5.3749999999126885E-2</c:v>
                </c:pt>
                <c:pt idx="530">
                  <c:v>5.3842592591536231E-2</c:v>
                </c:pt>
                <c:pt idx="531">
                  <c:v>5.394675926072523E-2</c:v>
                </c:pt>
                <c:pt idx="532">
                  <c:v>5.4050925922638271E-2</c:v>
                </c:pt>
                <c:pt idx="533">
                  <c:v>5.415509259182727E-2</c:v>
                </c:pt>
                <c:pt idx="534">
                  <c:v>5.4259259261016268E-2</c:v>
                </c:pt>
                <c:pt idx="535">
                  <c:v>5.4351851853425615E-2</c:v>
                </c:pt>
                <c:pt idx="536">
                  <c:v>5.4456018515338656E-2</c:v>
                </c:pt>
                <c:pt idx="537">
                  <c:v>5.4560185184527654E-2</c:v>
                </c:pt>
                <c:pt idx="538">
                  <c:v>5.4664351853716653E-2</c:v>
                </c:pt>
                <c:pt idx="539">
                  <c:v>5.4756944446125999E-2</c:v>
                </c:pt>
                <c:pt idx="540">
                  <c:v>5.486111110803904E-2</c:v>
                </c:pt>
                <c:pt idx="541">
                  <c:v>5.4965277777228039E-2</c:v>
                </c:pt>
                <c:pt idx="542">
                  <c:v>5.5069444446417037E-2</c:v>
                </c:pt>
                <c:pt idx="543">
                  <c:v>5.5173611108330078E-2</c:v>
                </c:pt>
                <c:pt idx="544">
                  <c:v>5.5266203700739425E-2</c:v>
                </c:pt>
                <c:pt idx="545">
                  <c:v>5.5370370369928423E-2</c:v>
                </c:pt>
                <c:pt idx="546">
                  <c:v>5.5474537039117422E-2</c:v>
                </c:pt>
                <c:pt idx="547">
                  <c:v>5.5578703701030463E-2</c:v>
                </c:pt>
                <c:pt idx="548">
                  <c:v>5.5671296293439809E-2</c:v>
                </c:pt>
                <c:pt idx="549">
                  <c:v>5.5775462962628808E-2</c:v>
                </c:pt>
                <c:pt idx="550">
                  <c:v>5.5879629631817807E-2</c:v>
                </c:pt>
                <c:pt idx="551">
                  <c:v>5.5983796293730848E-2</c:v>
                </c:pt>
                <c:pt idx="552">
                  <c:v>5.6087962962919846E-2</c:v>
                </c:pt>
                <c:pt idx="553">
                  <c:v>5.6180555555329192E-2</c:v>
                </c:pt>
                <c:pt idx="554">
                  <c:v>5.6284722224518191E-2</c:v>
                </c:pt>
                <c:pt idx="555">
                  <c:v>5.6388888886431232E-2</c:v>
                </c:pt>
                <c:pt idx="556">
                  <c:v>5.6493055555620231E-2</c:v>
                </c:pt>
                <c:pt idx="557">
                  <c:v>5.6585648148029577E-2</c:v>
                </c:pt>
                <c:pt idx="558">
                  <c:v>5.6689814817218576E-2</c:v>
                </c:pt>
                <c:pt idx="559">
                  <c:v>5.6793981479131617E-2</c:v>
                </c:pt>
                <c:pt idx="560">
                  <c:v>5.6898148148320615E-2</c:v>
                </c:pt>
                <c:pt idx="561">
                  <c:v>5.7002314817509614E-2</c:v>
                </c:pt>
                <c:pt idx="562">
                  <c:v>5.709490740991896E-2</c:v>
                </c:pt>
                <c:pt idx="563">
                  <c:v>5.7199074071832001E-2</c:v>
                </c:pt>
                <c:pt idx="564">
                  <c:v>5.7303240741021E-2</c:v>
                </c:pt>
                <c:pt idx="565">
                  <c:v>5.7407407410209998E-2</c:v>
                </c:pt>
                <c:pt idx="566">
                  <c:v>5.7500000002619345E-2</c:v>
                </c:pt>
                <c:pt idx="567">
                  <c:v>5.7604166664532386E-2</c:v>
                </c:pt>
                <c:pt idx="568">
                  <c:v>5.7708333333721384E-2</c:v>
                </c:pt>
                <c:pt idx="569">
                  <c:v>5.7812500002910383E-2</c:v>
                </c:pt>
                <c:pt idx="570">
                  <c:v>5.7916666664823424E-2</c:v>
                </c:pt>
                <c:pt idx="571">
                  <c:v>5.800925925723277E-2</c:v>
                </c:pt>
                <c:pt idx="572">
                  <c:v>5.8113425926421769E-2</c:v>
                </c:pt>
                <c:pt idx="573">
                  <c:v>5.8217592595610768E-2</c:v>
                </c:pt>
                <c:pt idx="574">
                  <c:v>5.8321759257523809E-2</c:v>
                </c:pt>
                <c:pt idx="575">
                  <c:v>5.8414351849933155E-2</c:v>
                </c:pt>
                <c:pt idx="576">
                  <c:v>5.8518518519122154E-2</c:v>
                </c:pt>
                <c:pt idx="577">
                  <c:v>5.8622685188311152E-2</c:v>
                </c:pt>
                <c:pt idx="578">
                  <c:v>5.8726851850224193E-2</c:v>
                </c:pt>
                <c:pt idx="579">
                  <c:v>5.8831018519413192E-2</c:v>
                </c:pt>
                <c:pt idx="580">
                  <c:v>5.8923611111822538E-2</c:v>
                </c:pt>
                <c:pt idx="581">
                  <c:v>5.9027777781011537E-2</c:v>
                </c:pt>
                <c:pt idx="582">
                  <c:v>5.9131944442924578E-2</c:v>
                </c:pt>
                <c:pt idx="583">
                  <c:v>5.9236111112113576E-2</c:v>
                </c:pt>
                <c:pt idx="584">
                  <c:v>5.9328703704522923E-2</c:v>
                </c:pt>
                <c:pt idx="585">
                  <c:v>5.9432870373711921E-2</c:v>
                </c:pt>
                <c:pt idx="586">
                  <c:v>5.9537037035624962E-2</c:v>
                </c:pt>
                <c:pt idx="587">
                  <c:v>5.9641203704813961E-2</c:v>
                </c:pt>
                <c:pt idx="588">
                  <c:v>5.974537037400296E-2</c:v>
                </c:pt>
                <c:pt idx="589">
                  <c:v>5.9837962966412306E-2</c:v>
                </c:pt>
                <c:pt idx="590">
                  <c:v>5.9942129628325347E-2</c:v>
                </c:pt>
                <c:pt idx="591">
                  <c:v>6.0046296297514345E-2</c:v>
                </c:pt>
                <c:pt idx="592">
                  <c:v>6.0150462966703344E-2</c:v>
                </c:pt>
                <c:pt idx="593">
                  <c:v>6.024305555911269E-2</c:v>
                </c:pt>
                <c:pt idx="594">
                  <c:v>6.0347222221025731E-2</c:v>
                </c:pt>
                <c:pt idx="595">
                  <c:v>6.045138889021473E-2</c:v>
                </c:pt>
                <c:pt idx="596">
                  <c:v>6.0555555552127771E-2</c:v>
                </c:pt>
                <c:pt idx="597">
                  <c:v>6.065972222131677E-2</c:v>
                </c:pt>
                <c:pt idx="598">
                  <c:v>6.0752314813726116E-2</c:v>
                </c:pt>
                <c:pt idx="599">
                  <c:v>6.0856481482915115E-2</c:v>
                </c:pt>
                <c:pt idx="600">
                  <c:v>6.0960648144828156E-2</c:v>
                </c:pt>
                <c:pt idx="601">
                  <c:v>6.1064814814017154E-2</c:v>
                </c:pt>
                <c:pt idx="602">
                  <c:v>6.1157407406426501E-2</c:v>
                </c:pt>
                <c:pt idx="603">
                  <c:v>6.1261574075615499E-2</c:v>
                </c:pt>
                <c:pt idx="604">
                  <c:v>6.136574073752854E-2</c:v>
                </c:pt>
                <c:pt idx="605">
                  <c:v>6.1469907406717539E-2</c:v>
                </c:pt>
                <c:pt idx="606">
                  <c:v>6.1574074075906537E-2</c:v>
                </c:pt>
                <c:pt idx="607">
                  <c:v>6.1666666668315884E-2</c:v>
                </c:pt>
                <c:pt idx="608">
                  <c:v>6.1770833330228925E-2</c:v>
                </c:pt>
                <c:pt idx="609">
                  <c:v>6.1874999999417923E-2</c:v>
                </c:pt>
                <c:pt idx="610">
                  <c:v>6.1979166668606922E-2</c:v>
                </c:pt>
                <c:pt idx="611">
                  <c:v>6.2071759261016268E-2</c:v>
                </c:pt>
                <c:pt idx="612">
                  <c:v>6.2175925922929309E-2</c:v>
                </c:pt>
                <c:pt idx="613">
                  <c:v>6.2280092592118308E-2</c:v>
                </c:pt>
                <c:pt idx="614">
                  <c:v>6.2384259261307307E-2</c:v>
                </c:pt>
                <c:pt idx="615">
                  <c:v>6.2488425923220348E-2</c:v>
                </c:pt>
                <c:pt idx="616">
                  <c:v>6.2581018515629694E-2</c:v>
                </c:pt>
                <c:pt idx="617">
                  <c:v>6.2685185184818693E-2</c:v>
                </c:pt>
                <c:pt idx="618">
                  <c:v>6.2789351854007691E-2</c:v>
                </c:pt>
                <c:pt idx="619">
                  <c:v>6.2893518515920732E-2</c:v>
                </c:pt>
                <c:pt idx="620">
                  <c:v>6.2986111108330078E-2</c:v>
                </c:pt>
                <c:pt idx="621">
                  <c:v>6.3090277777519077E-2</c:v>
                </c:pt>
                <c:pt idx="622">
                  <c:v>6.3194444446708076E-2</c:v>
                </c:pt>
                <c:pt idx="623">
                  <c:v>6.3298611108621117E-2</c:v>
                </c:pt>
                <c:pt idx="624">
                  <c:v>6.3402777777810115E-2</c:v>
                </c:pt>
                <c:pt idx="625">
                  <c:v>6.3495370370219462E-2</c:v>
                </c:pt>
                <c:pt idx="626">
                  <c:v>6.359953703940846E-2</c:v>
                </c:pt>
                <c:pt idx="627">
                  <c:v>6.3703703701321501E-2</c:v>
                </c:pt>
                <c:pt idx="628">
                  <c:v>6.38078703705105E-2</c:v>
                </c:pt>
                <c:pt idx="629">
                  <c:v>6.3912037039699499E-2</c:v>
                </c:pt>
                <c:pt idx="630">
                  <c:v>6.4004629632108845E-2</c:v>
                </c:pt>
                <c:pt idx="631">
                  <c:v>6.4108796294021886E-2</c:v>
                </c:pt>
                <c:pt idx="632">
                  <c:v>6.4212962963210884E-2</c:v>
                </c:pt>
                <c:pt idx="633">
                  <c:v>6.4317129632399883E-2</c:v>
                </c:pt>
                <c:pt idx="634">
                  <c:v>6.4409722224809229E-2</c:v>
                </c:pt>
                <c:pt idx="635">
                  <c:v>6.451388888672227E-2</c:v>
                </c:pt>
                <c:pt idx="636">
                  <c:v>6.4618055555911269E-2</c:v>
                </c:pt>
                <c:pt idx="637">
                  <c:v>6.4722222225100268E-2</c:v>
                </c:pt>
                <c:pt idx="638">
                  <c:v>6.4826388887013309E-2</c:v>
                </c:pt>
                <c:pt idx="639">
                  <c:v>6.4918981479422655E-2</c:v>
                </c:pt>
                <c:pt idx="640">
                  <c:v>6.5023148148611654E-2</c:v>
                </c:pt>
                <c:pt idx="641">
                  <c:v>6.5127314817800652E-2</c:v>
                </c:pt>
                <c:pt idx="642">
                  <c:v>6.5231481479713693E-2</c:v>
                </c:pt>
                <c:pt idx="643">
                  <c:v>6.532407407212304E-2</c:v>
                </c:pt>
                <c:pt idx="644">
                  <c:v>6.5428240741312038E-2</c:v>
                </c:pt>
                <c:pt idx="645">
                  <c:v>6.5532407410501037E-2</c:v>
                </c:pt>
                <c:pt idx="646">
                  <c:v>6.5636574072414078E-2</c:v>
                </c:pt>
                <c:pt idx="647">
                  <c:v>6.5740740741603076E-2</c:v>
                </c:pt>
                <c:pt idx="648">
                  <c:v>6.5833333334012423E-2</c:v>
                </c:pt>
                <c:pt idx="649">
                  <c:v>6.5937500003201421E-2</c:v>
                </c:pt>
                <c:pt idx="650">
                  <c:v>6.6041666665114462E-2</c:v>
                </c:pt>
                <c:pt idx="651">
                  <c:v>6.6145833334303461E-2</c:v>
                </c:pt>
                <c:pt idx="652">
                  <c:v>6.6238425926712807E-2</c:v>
                </c:pt>
                <c:pt idx="653">
                  <c:v>6.6342592595901806E-2</c:v>
                </c:pt>
                <c:pt idx="654">
                  <c:v>6.6446759257814847E-2</c:v>
                </c:pt>
                <c:pt idx="655">
                  <c:v>6.6550925927003846E-2</c:v>
                </c:pt>
                <c:pt idx="656">
                  <c:v>6.6655092596192844E-2</c:v>
                </c:pt>
                <c:pt idx="657">
                  <c:v>6.674768518860219E-2</c:v>
                </c:pt>
                <c:pt idx="658">
                  <c:v>6.6851851850515231E-2</c:v>
                </c:pt>
                <c:pt idx="659">
                  <c:v>6.695601851970423E-2</c:v>
                </c:pt>
                <c:pt idx="660">
                  <c:v>6.7060185188893229E-2</c:v>
                </c:pt>
                <c:pt idx="661">
                  <c:v>6.7152777781302575E-2</c:v>
                </c:pt>
                <c:pt idx="662">
                  <c:v>6.7256944443215616E-2</c:v>
                </c:pt>
                <c:pt idx="663">
                  <c:v>6.7361111112404615E-2</c:v>
                </c:pt>
                <c:pt idx="664">
                  <c:v>6.7465277774317656E-2</c:v>
                </c:pt>
                <c:pt idx="665">
                  <c:v>6.7569444443506654E-2</c:v>
                </c:pt>
                <c:pt idx="666">
                  <c:v>6.7662037035916001E-2</c:v>
                </c:pt>
                <c:pt idx="667">
                  <c:v>6.7766203705104999E-2</c:v>
                </c:pt>
                <c:pt idx="668">
                  <c:v>6.787037036701804E-2</c:v>
                </c:pt>
                <c:pt idx="669">
                  <c:v>6.7974537036207039E-2</c:v>
                </c:pt>
                <c:pt idx="670">
                  <c:v>6.8067129628616385E-2</c:v>
                </c:pt>
                <c:pt idx="671">
                  <c:v>6.8171296297805384E-2</c:v>
                </c:pt>
                <c:pt idx="672">
                  <c:v>6.8275462959718425E-2</c:v>
                </c:pt>
                <c:pt idx="673">
                  <c:v>6.8379629628907423E-2</c:v>
                </c:pt>
                <c:pt idx="674">
                  <c:v>6.8483796298096422E-2</c:v>
                </c:pt>
                <c:pt idx="675">
                  <c:v>6.8576388890505768E-2</c:v>
                </c:pt>
                <c:pt idx="676">
                  <c:v>6.8680555552418809E-2</c:v>
                </c:pt>
                <c:pt idx="677">
                  <c:v>6.8784722221607808E-2</c:v>
                </c:pt>
                <c:pt idx="678">
                  <c:v>6.8888888890796807E-2</c:v>
                </c:pt>
                <c:pt idx="679">
                  <c:v>6.8981481483206153E-2</c:v>
                </c:pt>
                <c:pt idx="680">
                  <c:v>6.9085648145119194E-2</c:v>
                </c:pt>
                <c:pt idx="681">
                  <c:v>6.9189814814308193E-2</c:v>
                </c:pt>
                <c:pt idx="682">
                  <c:v>6.9293981483497191E-2</c:v>
                </c:pt>
                <c:pt idx="683">
                  <c:v>6.9398148145410232E-2</c:v>
                </c:pt>
                <c:pt idx="684">
                  <c:v>6.9490740737819578E-2</c:v>
                </c:pt>
                <c:pt idx="685">
                  <c:v>6.9594907407008577E-2</c:v>
                </c:pt>
                <c:pt idx="686">
                  <c:v>6.9699074076197576E-2</c:v>
                </c:pt>
                <c:pt idx="687">
                  <c:v>6.9803240738110617E-2</c:v>
                </c:pt>
                <c:pt idx="688">
                  <c:v>6.9895833330519963E-2</c:v>
                </c:pt>
                <c:pt idx="689">
                  <c:v>6.9999999999708962E-2</c:v>
                </c:pt>
                <c:pt idx="690">
                  <c:v>7.010416666889796E-2</c:v>
                </c:pt>
                <c:pt idx="691">
                  <c:v>7.0208333330811001E-2</c:v>
                </c:pt>
                <c:pt idx="692">
                  <c:v>7.03125E-2</c:v>
                </c:pt>
                <c:pt idx="693">
                  <c:v>7.0405092592409346E-2</c:v>
                </c:pt>
                <c:pt idx="694">
                  <c:v>7.0509259261598345E-2</c:v>
                </c:pt>
                <c:pt idx="695">
                  <c:v>7.0613425923511386E-2</c:v>
                </c:pt>
                <c:pt idx="696">
                  <c:v>7.0717592592700385E-2</c:v>
                </c:pt>
                <c:pt idx="697">
                  <c:v>7.0810185185109731E-2</c:v>
                </c:pt>
                <c:pt idx="698">
                  <c:v>7.0914351854298729E-2</c:v>
                </c:pt>
                <c:pt idx="699">
                  <c:v>7.101851851621177E-2</c:v>
                </c:pt>
                <c:pt idx="700">
                  <c:v>7.1122685185400769E-2</c:v>
                </c:pt>
                <c:pt idx="701">
                  <c:v>7.1226851854589768E-2</c:v>
                </c:pt>
                <c:pt idx="702">
                  <c:v>7.1319444446999114E-2</c:v>
                </c:pt>
                <c:pt idx="703">
                  <c:v>7.1423611108912155E-2</c:v>
                </c:pt>
                <c:pt idx="704">
                  <c:v>7.1527777778101154E-2</c:v>
                </c:pt>
                <c:pt idx="705">
                  <c:v>7.1631944447290152E-2</c:v>
                </c:pt>
                <c:pt idx="706">
                  <c:v>7.1724537039699499E-2</c:v>
                </c:pt>
                <c:pt idx="707">
                  <c:v>7.182870370161254E-2</c:v>
                </c:pt>
                <c:pt idx="708">
                  <c:v>7.1932870370801538E-2</c:v>
                </c:pt>
                <c:pt idx="709">
                  <c:v>7.2037037039990537E-2</c:v>
                </c:pt>
                <c:pt idx="710">
                  <c:v>7.2141203701903578E-2</c:v>
                </c:pt>
                <c:pt idx="711">
                  <c:v>7.2233796294312924E-2</c:v>
                </c:pt>
                <c:pt idx="712">
                  <c:v>7.2337962963501923E-2</c:v>
                </c:pt>
                <c:pt idx="713">
                  <c:v>7.2442129632690921E-2</c:v>
                </c:pt>
                <c:pt idx="714">
                  <c:v>7.2546296294603962E-2</c:v>
                </c:pt>
                <c:pt idx="715">
                  <c:v>7.2638888887013309E-2</c:v>
                </c:pt>
                <c:pt idx="716">
                  <c:v>7.2743055556202307E-2</c:v>
                </c:pt>
              </c:numCache>
            </c:numRef>
          </c:xVal>
          <c:yVal>
            <c:numRef>
              <c:f>'672011220 PM'!$L$3:$L$789</c:f>
              <c:numCache>
                <c:formatCode>General</c:formatCode>
                <c:ptCount val="787"/>
                <c:pt idx="0">
                  <c:v>34.669018999999999</c:v>
                </c:pt>
                <c:pt idx="1">
                  <c:v>34.665536000000003</c:v>
                </c:pt>
                <c:pt idx="2">
                  <c:v>34.611544000000002</c:v>
                </c:pt>
                <c:pt idx="3">
                  <c:v>34.562778000000002</c:v>
                </c:pt>
                <c:pt idx="4">
                  <c:v>34.616768999999998</c:v>
                </c:pt>
                <c:pt idx="5">
                  <c:v>34.613286000000002</c:v>
                </c:pt>
                <c:pt idx="6">
                  <c:v>34.594127999999998</c:v>
                </c:pt>
                <c:pt idx="7">
                  <c:v>34.613286000000002</c:v>
                </c:pt>
                <c:pt idx="8">
                  <c:v>34.642893999999998</c:v>
                </c:pt>
                <c:pt idx="9">
                  <c:v>34.592385999999998</c:v>
                </c:pt>
                <c:pt idx="10">
                  <c:v>34.630702999999997</c:v>
                </c:pt>
                <c:pt idx="11">
                  <c:v>34.623736000000001</c:v>
                </c:pt>
                <c:pt idx="12">
                  <c:v>34.677728000000002</c:v>
                </c:pt>
                <c:pt idx="13">
                  <c:v>34.642893999999998</c:v>
                </c:pt>
                <c:pt idx="14">
                  <c:v>34.686436</c:v>
                </c:pt>
                <c:pt idx="15">
                  <c:v>34.679468999999997</c:v>
                </c:pt>
                <c:pt idx="16">
                  <c:v>34.656827999999997</c:v>
                </c:pt>
                <c:pt idx="17">
                  <c:v>34.689919000000003</c:v>
                </c:pt>
                <c:pt idx="18">
                  <c:v>34.639411000000003</c:v>
                </c:pt>
                <c:pt idx="19">
                  <c:v>34.752619000000003</c:v>
                </c:pt>
                <c:pt idx="20">
                  <c:v>34.700369000000002</c:v>
                </c:pt>
                <c:pt idx="21">
                  <c:v>34.733460999999998</c:v>
                </c:pt>
                <c:pt idx="22">
                  <c:v>34.724753</c:v>
                </c:pt>
                <c:pt idx="23">
                  <c:v>34.726494000000002</c:v>
                </c:pt>
                <c:pt idx="24">
                  <c:v>34.742168999999997</c:v>
                </c:pt>
                <c:pt idx="25">
                  <c:v>34.742168999999997</c:v>
                </c:pt>
                <c:pt idx="26">
                  <c:v>34.773519</c:v>
                </c:pt>
                <c:pt idx="27">
                  <c:v>34.705593999999998</c:v>
                </c:pt>
                <c:pt idx="28">
                  <c:v>34.733460999999998</c:v>
                </c:pt>
                <c:pt idx="29">
                  <c:v>34.747394</c:v>
                </c:pt>
                <c:pt idx="30">
                  <c:v>34.733460999999998</c:v>
                </c:pt>
                <c:pt idx="31">
                  <c:v>34.738686000000001</c:v>
                </c:pt>
                <c:pt idx="32">
                  <c:v>34.750878</c:v>
                </c:pt>
                <c:pt idx="33">
                  <c:v>34.820543999999998</c:v>
                </c:pt>
                <c:pt idx="34">
                  <c:v>34.787452999999999</c:v>
                </c:pt>
                <c:pt idx="35">
                  <c:v>34.768293999999997</c:v>
                </c:pt>
                <c:pt idx="36">
                  <c:v>34.743910999999997</c:v>
                </c:pt>
                <c:pt idx="37">
                  <c:v>34.777003000000001</c:v>
                </c:pt>
                <c:pt idx="38">
                  <c:v>34.799644000000001</c:v>
                </c:pt>
                <c:pt idx="39">
                  <c:v>34.771777999999998</c:v>
                </c:pt>
                <c:pt idx="40">
                  <c:v>34.804868999999997</c:v>
                </c:pt>
                <c:pt idx="41">
                  <c:v>34.817061000000002</c:v>
                </c:pt>
                <c:pt idx="42">
                  <c:v>34.782228000000003</c:v>
                </c:pt>
                <c:pt idx="43">
                  <c:v>34.815319000000002</c:v>
                </c:pt>
                <c:pt idx="44">
                  <c:v>34.761327999999999</c:v>
                </c:pt>
                <c:pt idx="45">
                  <c:v>34.782228000000003</c:v>
                </c:pt>
                <c:pt idx="46">
                  <c:v>34.884985999999998</c:v>
                </c:pt>
                <c:pt idx="47">
                  <c:v>34.794418999999998</c:v>
                </c:pt>
                <c:pt idx="48">
                  <c:v>34.822285999999998</c:v>
                </c:pt>
                <c:pt idx="49">
                  <c:v>34.851894000000001</c:v>
                </c:pt>
                <c:pt idx="50">
                  <c:v>34.820543999999998</c:v>
                </c:pt>
                <c:pt idx="51">
                  <c:v>34.817061000000002</c:v>
                </c:pt>
                <c:pt idx="52">
                  <c:v>34.876277999999999</c:v>
                </c:pt>
                <c:pt idx="53">
                  <c:v>34.865828</c:v>
                </c:pt>
                <c:pt idx="54">
                  <c:v>34.836219</c:v>
                </c:pt>
                <c:pt idx="55">
                  <c:v>34.844928000000003</c:v>
                </c:pt>
                <c:pt idx="56">
                  <c:v>34.841444000000003</c:v>
                </c:pt>
                <c:pt idx="57">
                  <c:v>34.782228000000003</c:v>
                </c:pt>
                <c:pt idx="58">
                  <c:v>34.865828</c:v>
                </c:pt>
                <c:pt idx="59">
                  <c:v>34.794418999999998</c:v>
                </c:pt>
                <c:pt idx="60">
                  <c:v>34.881503000000002</c:v>
                </c:pt>
                <c:pt idx="61">
                  <c:v>34.865828</c:v>
                </c:pt>
                <c:pt idx="62">
                  <c:v>34.848410999999999</c:v>
                </c:pt>
                <c:pt idx="63">
                  <c:v>34.813578</c:v>
                </c:pt>
                <c:pt idx="64">
                  <c:v>34.876277999999999</c:v>
                </c:pt>
                <c:pt idx="65">
                  <c:v>34.839703</c:v>
                </c:pt>
                <c:pt idx="66">
                  <c:v>34.872793999999999</c:v>
                </c:pt>
                <c:pt idx="67">
                  <c:v>34.796160999999998</c:v>
                </c:pt>
                <c:pt idx="68">
                  <c:v>34.846668999999999</c:v>
                </c:pt>
                <c:pt idx="69">
                  <c:v>34.865828</c:v>
                </c:pt>
                <c:pt idx="70">
                  <c:v>34.900660999999999</c:v>
                </c:pt>
                <c:pt idx="71">
                  <c:v>34.878019000000002</c:v>
                </c:pt>
                <c:pt idx="72">
                  <c:v>34.872793999999999</c:v>
                </c:pt>
                <c:pt idx="73">
                  <c:v>34.830993999999997</c:v>
                </c:pt>
                <c:pt idx="74">
                  <c:v>34.890211000000001</c:v>
                </c:pt>
                <c:pt idx="75">
                  <c:v>34.886727999999998</c:v>
                </c:pt>
                <c:pt idx="76">
                  <c:v>34.851894000000001</c:v>
                </c:pt>
                <c:pt idx="77">
                  <c:v>34.844928000000003</c:v>
                </c:pt>
                <c:pt idx="78">
                  <c:v>34.857118999999997</c:v>
                </c:pt>
                <c:pt idx="79">
                  <c:v>34.857118999999997</c:v>
                </c:pt>
                <c:pt idx="80">
                  <c:v>34.933753000000003</c:v>
                </c:pt>
                <c:pt idx="81">
                  <c:v>34.862344</c:v>
                </c:pt>
                <c:pt idx="82">
                  <c:v>34.895435999999997</c:v>
                </c:pt>
                <c:pt idx="83">
                  <c:v>34.897177999999997</c:v>
                </c:pt>
                <c:pt idx="84">
                  <c:v>34.883243999999998</c:v>
                </c:pt>
                <c:pt idx="85">
                  <c:v>34.944203000000002</c:v>
                </c:pt>
                <c:pt idx="86">
                  <c:v>34.930269000000003</c:v>
                </c:pt>
                <c:pt idx="87">
                  <c:v>34.904144000000002</c:v>
                </c:pt>
                <c:pt idx="88">
                  <c:v>34.926786</c:v>
                </c:pt>
                <c:pt idx="89">
                  <c:v>34.912852999999998</c:v>
                </c:pt>
                <c:pt idx="90">
                  <c:v>34.893694000000004</c:v>
                </c:pt>
                <c:pt idx="91">
                  <c:v>34.947685999999997</c:v>
                </c:pt>
                <c:pt idx="92">
                  <c:v>35.022578000000003</c:v>
                </c:pt>
                <c:pt idx="93">
                  <c:v>34.921560999999997</c:v>
                </c:pt>
                <c:pt idx="94">
                  <c:v>34.897177999999997</c:v>
                </c:pt>
                <c:pt idx="95">
                  <c:v>34.965102999999999</c:v>
                </c:pt>
                <c:pt idx="96">
                  <c:v>34.907628000000003</c:v>
                </c:pt>
                <c:pt idx="97">
                  <c:v>35.008643999999997</c:v>
                </c:pt>
                <c:pt idx="98">
                  <c:v>35.055669000000002</c:v>
                </c:pt>
                <c:pt idx="99">
                  <c:v>34.940719000000001</c:v>
                </c:pt>
                <c:pt idx="100">
                  <c:v>34.949427999999997</c:v>
                </c:pt>
                <c:pt idx="101">
                  <c:v>34.973810999999998</c:v>
                </c:pt>
                <c:pt idx="102">
                  <c:v>34.942461000000002</c:v>
                </c:pt>
                <c:pt idx="103">
                  <c:v>34.905886000000002</c:v>
                </c:pt>
                <c:pt idx="104">
                  <c:v>34.963360999999999</c:v>
                </c:pt>
                <c:pt idx="105">
                  <c:v>34.886727999999998</c:v>
                </c:pt>
                <c:pt idx="106">
                  <c:v>34.979036000000001</c:v>
                </c:pt>
                <c:pt idx="107">
                  <c:v>34.958136000000003</c:v>
                </c:pt>
                <c:pt idx="108">
                  <c:v>35.026060999999999</c:v>
                </c:pt>
                <c:pt idx="109">
                  <c:v>34.973810999999998</c:v>
                </c:pt>
                <c:pt idx="110">
                  <c:v>34.975552999999998</c:v>
                </c:pt>
                <c:pt idx="111">
                  <c:v>35.064377999999998</c:v>
                </c:pt>
                <c:pt idx="112">
                  <c:v>35.026060999999999</c:v>
                </c:pt>
                <c:pt idx="113">
                  <c:v>35.045219000000003</c:v>
                </c:pt>
                <c:pt idx="114">
                  <c:v>35.024318999999998</c:v>
                </c:pt>
                <c:pt idx="115">
                  <c:v>34.987743999999999</c:v>
                </c:pt>
                <c:pt idx="116">
                  <c:v>35.060893999999998</c:v>
                </c:pt>
                <c:pt idx="117">
                  <c:v>34.998193999999998</c:v>
                </c:pt>
                <c:pt idx="118">
                  <c:v>35.036510999999997</c:v>
                </c:pt>
                <c:pt idx="119">
                  <c:v>35.022578000000003</c:v>
                </c:pt>
                <c:pt idx="120">
                  <c:v>34.992969000000002</c:v>
                </c:pt>
                <c:pt idx="121">
                  <c:v>35.038252999999997</c:v>
                </c:pt>
                <c:pt idx="122">
                  <c:v>35.059153000000002</c:v>
                </c:pt>
                <c:pt idx="123">
                  <c:v>35.005161000000001</c:v>
                </c:pt>
                <c:pt idx="124">
                  <c:v>35.041736</c:v>
                </c:pt>
                <c:pt idx="125">
                  <c:v>35.034768999999997</c:v>
                </c:pt>
                <c:pt idx="126">
                  <c:v>35.055669000000002</c:v>
                </c:pt>
                <c:pt idx="127">
                  <c:v>35.121853000000002</c:v>
                </c:pt>
                <c:pt idx="128">
                  <c:v>35.026060999999999</c:v>
                </c:pt>
                <c:pt idx="129">
                  <c:v>35.106178</c:v>
                </c:pt>
                <c:pt idx="130">
                  <c:v>35.085278000000002</c:v>
                </c:pt>
                <c:pt idx="131">
                  <c:v>35.073086000000004</c:v>
                </c:pt>
                <c:pt idx="132">
                  <c:v>35.064377999999998</c:v>
                </c:pt>
                <c:pt idx="133">
                  <c:v>35.156686000000001</c:v>
                </c:pt>
                <c:pt idx="134">
                  <c:v>35.078310999999999</c:v>
                </c:pt>
                <c:pt idx="135">
                  <c:v>35.107919000000003</c:v>
                </c:pt>
                <c:pt idx="136">
                  <c:v>35.134044000000003</c:v>
                </c:pt>
                <c:pt idx="137">
                  <c:v>35.149718999999997</c:v>
                </c:pt>
                <c:pt idx="138">
                  <c:v>35.109661000000003</c:v>
                </c:pt>
                <c:pt idx="139">
                  <c:v>35.114885999999998</c:v>
                </c:pt>
                <c:pt idx="140">
                  <c:v>35.097468999999997</c:v>
                </c:pt>
                <c:pt idx="141">
                  <c:v>35.135786000000003</c:v>
                </c:pt>
                <c:pt idx="142">
                  <c:v>35.134044000000003</c:v>
                </c:pt>
                <c:pt idx="143">
                  <c:v>35.141010999999999</c:v>
                </c:pt>
                <c:pt idx="144">
                  <c:v>35.181069000000001</c:v>
                </c:pt>
                <c:pt idx="145">
                  <c:v>35.144494000000002</c:v>
                </c:pt>
                <c:pt idx="146">
                  <c:v>37.649011000000002</c:v>
                </c:pt>
                <c:pt idx="147">
                  <c:v>55.835493999999997</c:v>
                </c:pt>
                <c:pt idx="148">
                  <c:v>62.591419000000002</c:v>
                </c:pt>
                <c:pt idx="149">
                  <c:v>65.459943999999993</c:v>
                </c:pt>
                <c:pt idx="150">
                  <c:v>67.025702999999993</c:v>
                </c:pt>
                <c:pt idx="151">
                  <c:v>68.016711000000001</c:v>
                </c:pt>
                <c:pt idx="152">
                  <c:v>68.690736000000001</c:v>
                </c:pt>
                <c:pt idx="153">
                  <c:v>69.211494000000002</c:v>
                </c:pt>
                <c:pt idx="154">
                  <c:v>69.714836000000005</c:v>
                </c:pt>
                <c:pt idx="155">
                  <c:v>70.096260999999998</c:v>
                </c:pt>
                <c:pt idx="156">
                  <c:v>70.414985999999999</c:v>
                </c:pt>
                <c:pt idx="157">
                  <c:v>70.787702999999993</c:v>
                </c:pt>
                <c:pt idx="158">
                  <c:v>71.080303000000001</c:v>
                </c:pt>
                <c:pt idx="159">
                  <c:v>71.352002999999996</c:v>
                </c:pt>
                <c:pt idx="160">
                  <c:v>71.623703000000006</c:v>
                </c:pt>
                <c:pt idx="161">
                  <c:v>71.832702999999995</c:v>
                </c:pt>
                <c:pt idx="162">
                  <c:v>72.060861000000003</c:v>
                </c:pt>
                <c:pt idx="163">
                  <c:v>72.306436000000005</c:v>
                </c:pt>
                <c:pt idx="164">
                  <c:v>72.527628000000007</c:v>
                </c:pt>
                <c:pt idx="165">
                  <c:v>72.691344000000001</c:v>
                </c:pt>
                <c:pt idx="166">
                  <c:v>72.891636000000005</c:v>
                </c:pt>
                <c:pt idx="167">
                  <c:v>73.060578000000007</c:v>
                </c:pt>
                <c:pt idx="168">
                  <c:v>73.137210999999994</c:v>
                </c:pt>
                <c:pt idx="169">
                  <c:v>73.192943999999997</c:v>
                </c:pt>
                <c:pt idx="170">
                  <c:v>73.231261000000003</c:v>
                </c:pt>
                <c:pt idx="171">
                  <c:v>73.307894000000005</c:v>
                </c:pt>
                <c:pt idx="172">
                  <c:v>73.398460999999998</c:v>
                </c:pt>
                <c:pt idx="173">
                  <c:v>73.443743999999995</c:v>
                </c:pt>
                <c:pt idx="174">
                  <c:v>73.476836000000006</c:v>
                </c:pt>
                <c:pt idx="175">
                  <c:v>73.469869000000003</c:v>
                </c:pt>
                <c:pt idx="176">
                  <c:v>73.523860999999997</c:v>
                </c:pt>
                <c:pt idx="177">
                  <c:v>73.530828</c:v>
                </c:pt>
                <c:pt idx="178">
                  <c:v>73.546503000000001</c:v>
                </c:pt>
                <c:pt idx="179">
                  <c:v>73.563918999999999</c:v>
                </c:pt>
                <c:pt idx="180">
                  <c:v>73.590044000000006</c:v>
                </c:pt>
                <c:pt idx="181">
                  <c:v>73.530828</c:v>
                </c:pt>
                <c:pt idx="182">
                  <c:v>73.619653</c:v>
                </c:pt>
                <c:pt idx="183">
                  <c:v>73.607461000000001</c:v>
                </c:pt>
                <c:pt idx="184">
                  <c:v>73.572627999999995</c:v>
                </c:pt>
                <c:pt idx="185">
                  <c:v>73.588302999999996</c:v>
                </c:pt>
                <c:pt idx="186">
                  <c:v>73.631844000000001</c:v>
                </c:pt>
                <c:pt idx="187">
                  <c:v>73.621393999999995</c:v>
                </c:pt>
                <c:pt idx="188">
                  <c:v>73.630103000000005</c:v>
                </c:pt>
                <c:pt idx="189">
                  <c:v>73.696286000000001</c:v>
                </c:pt>
                <c:pt idx="190">
                  <c:v>73.729377999999997</c:v>
                </c:pt>
                <c:pt idx="191">
                  <c:v>73.778143999999998</c:v>
                </c:pt>
                <c:pt idx="192">
                  <c:v>73.767694000000006</c:v>
                </c:pt>
                <c:pt idx="193">
                  <c:v>73.764211000000003</c:v>
                </c:pt>
                <c:pt idx="194">
                  <c:v>73.772919000000002</c:v>
                </c:pt>
                <c:pt idx="195">
                  <c:v>73.793818999999999</c:v>
                </c:pt>
                <c:pt idx="196">
                  <c:v>73.785111000000001</c:v>
                </c:pt>
                <c:pt idx="197">
                  <c:v>73.741568999999998</c:v>
                </c:pt>
                <c:pt idx="198">
                  <c:v>73.804269000000005</c:v>
                </c:pt>
                <c:pt idx="199">
                  <c:v>73.851293999999996</c:v>
                </c:pt>
                <c:pt idx="200">
                  <c:v>73.917478000000003</c:v>
                </c:pt>
                <c:pt idx="201">
                  <c:v>73.800786000000002</c:v>
                </c:pt>
                <c:pt idx="202">
                  <c:v>73.788594000000003</c:v>
                </c:pt>
                <c:pt idx="203">
                  <c:v>73.854777999999996</c:v>
                </c:pt>
                <c:pt idx="204">
                  <c:v>73.955793999999997</c:v>
                </c:pt>
                <c:pt idx="205">
                  <c:v>73.875677999999994</c:v>
                </c:pt>
                <c:pt idx="206">
                  <c:v>73.896578000000005</c:v>
                </c:pt>
                <c:pt idx="207">
                  <c:v>73.872193999999993</c:v>
                </c:pt>
                <c:pt idx="208">
                  <c:v>73.877419000000003</c:v>
                </c:pt>
                <c:pt idx="209">
                  <c:v>73.910511</c:v>
                </c:pt>
                <c:pt idx="210">
                  <c:v>73.907027999999997</c:v>
                </c:pt>
                <c:pt idx="211">
                  <c:v>73.936635999999993</c:v>
                </c:pt>
                <c:pt idx="212">
                  <c:v>73.830393999999998</c:v>
                </c:pt>
                <c:pt idx="213">
                  <c:v>73.886127999999999</c:v>
                </c:pt>
                <c:pt idx="214">
                  <c:v>73.947085999999999</c:v>
                </c:pt>
                <c:pt idx="215">
                  <c:v>73.941861000000003</c:v>
                </c:pt>
                <c:pt idx="216">
                  <c:v>73.980177999999995</c:v>
                </c:pt>
                <c:pt idx="217">
                  <c:v>73.952310999999995</c:v>
                </c:pt>
                <c:pt idx="218">
                  <c:v>73.994111000000004</c:v>
                </c:pt>
                <c:pt idx="219">
                  <c:v>73.945344000000006</c:v>
                </c:pt>
                <c:pt idx="220">
                  <c:v>73.971468999999999</c:v>
                </c:pt>
                <c:pt idx="221">
                  <c:v>73.955793999999997</c:v>
                </c:pt>
                <c:pt idx="222">
                  <c:v>74.018494000000004</c:v>
                </c:pt>
                <c:pt idx="223">
                  <c:v>74.001078000000007</c:v>
                </c:pt>
                <c:pt idx="224">
                  <c:v>73.997594000000007</c:v>
                </c:pt>
                <c:pt idx="225">
                  <c:v>74.037653000000006</c:v>
                </c:pt>
                <c:pt idx="226">
                  <c:v>74.074228000000005</c:v>
                </c:pt>
                <c:pt idx="227">
                  <c:v>74.129960999999994</c:v>
                </c:pt>
                <c:pt idx="228">
                  <c:v>74.086419000000006</c:v>
                </c:pt>
                <c:pt idx="229">
                  <c:v>74.128219000000001</c:v>
                </c:pt>
                <c:pt idx="230">
                  <c:v>74.170018999999996</c:v>
                </c:pt>
                <c:pt idx="231">
                  <c:v>74.163053000000005</c:v>
                </c:pt>
                <c:pt idx="232">
                  <c:v>74.229236</c:v>
                </c:pt>
                <c:pt idx="233">
                  <c:v>74.048102999999998</c:v>
                </c:pt>
                <c:pt idx="234">
                  <c:v>74.048102999999998</c:v>
                </c:pt>
                <c:pt idx="235">
                  <c:v>74.412110999999996</c:v>
                </c:pt>
                <c:pt idx="236">
                  <c:v>74.716903000000002</c:v>
                </c:pt>
                <c:pt idx="237">
                  <c:v>74.844043999999997</c:v>
                </c:pt>
                <c:pt idx="238">
                  <c:v>74.816177999999994</c:v>
                </c:pt>
                <c:pt idx="239">
                  <c:v>74.722127999999998</c:v>
                </c:pt>
                <c:pt idx="240">
                  <c:v>74.650718999999995</c:v>
                </c:pt>
                <c:pt idx="241">
                  <c:v>74.614143999999996</c:v>
                </c:pt>
                <c:pt idx="242">
                  <c:v>74.610660999999993</c:v>
                </c:pt>
                <c:pt idx="243">
                  <c:v>74.657685999999998</c:v>
                </c:pt>
                <c:pt idx="244">
                  <c:v>74.584536</c:v>
                </c:pt>
                <c:pt idx="245">
                  <c:v>74.598468999999994</c:v>
                </c:pt>
                <c:pt idx="246">
                  <c:v>74.699485999999993</c:v>
                </c:pt>
                <c:pt idx="247">
                  <c:v>74.629818999999998</c:v>
                </c:pt>
                <c:pt idx="248">
                  <c:v>74.678585999999996</c:v>
                </c:pt>
                <c:pt idx="249">
                  <c:v>74.690777999999995</c:v>
                </c:pt>
                <c:pt idx="250">
                  <c:v>74.694260999999997</c:v>
                </c:pt>
                <c:pt idx="251">
                  <c:v>74.692519000000004</c:v>
                </c:pt>
                <c:pt idx="252">
                  <c:v>74.741286000000002</c:v>
                </c:pt>
                <c:pt idx="253">
                  <c:v>74.739543999999995</c:v>
                </c:pt>
                <c:pt idx="254">
                  <c:v>74.765669000000003</c:v>
                </c:pt>
                <c:pt idx="255">
                  <c:v>74.772636000000006</c:v>
                </c:pt>
                <c:pt idx="256">
                  <c:v>74.856235999999996</c:v>
                </c:pt>
                <c:pt idx="257">
                  <c:v>74.854494000000003</c:v>
                </c:pt>
                <c:pt idx="258">
                  <c:v>74.887585999999999</c:v>
                </c:pt>
                <c:pt idx="259">
                  <c:v>74.929385999999994</c:v>
                </c:pt>
                <c:pt idx="260">
                  <c:v>74.952027999999999</c:v>
                </c:pt>
                <c:pt idx="261">
                  <c:v>74.964219</c:v>
                </c:pt>
                <c:pt idx="262">
                  <c:v>74.929385999999994</c:v>
                </c:pt>
                <c:pt idx="263">
                  <c:v>75.044336000000001</c:v>
                </c:pt>
                <c:pt idx="264">
                  <c:v>74.945060999999995</c:v>
                </c:pt>
                <c:pt idx="265">
                  <c:v>74.981635999999995</c:v>
                </c:pt>
                <c:pt idx="266">
                  <c:v>75.040852999999998</c:v>
                </c:pt>
                <c:pt idx="267">
                  <c:v>75.096586000000002</c:v>
                </c:pt>
                <c:pt idx="268">
                  <c:v>75.122710999999995</c:v>
                </c:pt>
                <c:pt idx="269">
                  <c:v>75.065235999999999</c:v>
                </c:pt>
                <c:pt idx="270">
                  <c:v>75.162768999999997</c:v>
                </c:pt>
                <c:pt idx="271">
                  <c:v>75.100069000000005</c:v>
                </c:pt>
                <c:pt idx="272">
                  <c:v>75.180186000000006</c:v>
                </c:pt>
                <c:pt idx="273">
                  <c:v>75.161028000000002</c:v>
                </c:pt>
                <c:pt idx="274">
                  <c:v>75.164511000000005</c:v>
                </c:pt>
                <c:pt idx="275">
                  <c:v>75.267268999999999</c:v>
                </c:pt>
                <c:pt idx="276">
                  <c:v>75.218502999999998</c:v>
                </c:pt>
                <c:pt idx="277">
                  <c:v>75.246369000000001</c:v>
                </c:pt>
                <c:pt idx="278">
                  <c:v>75.232436000000007</c:v>
                </c:pt>
                <c:pt idx="279">
                  <c:v>75.237661000000003</c:v>
                </c:pt>
                <c:pt idx="280">
                  <c:v>75.242885999999999</c:v>
                </c:pt>
                <c:pt idx="281">
                  <c:v>75.279460999999998</c:v>
                </c:pt>
                <c:pt idx="282">
                  <c:v>75.270752999999999</c:v>
                </c:pt>
                <c:pt idx="283">
                  <c:v>75.370028000000005</c:v>
                </c:pt>
                <c:pt idx="284">
                  <c:v>75.329969000000006</c:v>
                </c:pt>
                <c:pt idx="285">
                  <c:v>75.357836000000006</c:v>
                </c:pt>
                <c:pt idx="286">
                  <c:v>75.375253000000001</c:v>
                </c:pt>
                <c:pt idx="287">
                  <c:v>75.293394000000006</c:v>
                </c:pt>
                <c:pt idx="288">
                  <c:v>75.331710999999999</c:v>
                </c:pt>
                <c:pt idx="289">
                  <c:v>75.361318999999995</c:v>
                </c:pt>
                <c:pt idx="290">
                  <c:v>75.424019000000001</c:v>
                </c:pt>
                <c:pt idx="291">
                  <c:v>75.380477999999997</c:v>
                </c:pt>
                <c:pt idx="292">
                  <c:v>75.354353000000003</c:v>
                </c:pt>
                <c:pt idx="293">
                  <c:v>75.424019000000001</c:v>
                </c:pt>
                <c:pt idx="294">
                  <c:v>75.420535999999998</c:v>
                </c:pt>
                <c:pt idx="295">
                  <c:v>75.417052999999996</c:v>
                </c:pt>
                <c:pt idx="296">
                  <c:v>75.394411000000005</c:v>
                </c:pt>
                <c:pt idx="297">
                  <c:v>75.481493999999998</c:v>
                </c:pt>
                <c:pt idx="298">
                  <c:v>75.476269000000002</c:v>
                </c:pt>
                <c:pt idx="299">
                  <c:v>75.516328000000001</c:v>
                </c:pt>
                <c:pt idx="300">
                  <c:v>75.523294000000007</c:v>
                </c:pt>
                <c:pt idx="301">
                  <c:v>75.486718999999994</c:v>
                </c:pt>
                <c:pt idx="302">
                  <c:v>75.476269000000002</c:v>
                </c:pt>
                <c:pt idx="303">
                  <c:v>75.481493999999998</c:v>
                </c:pt>
                <c:pt idx="304">
                  <c:v>75.530260999999996</c:v>
                </c:pt>
                <c:pt idx="305">
                  <c:v>75.523294000000007</c:v>
                </c:pt>
                <c:pt idx="306">
                  <c:v>75.533743999999999</c:v>
                </c:pt>
                <c:pt idx="307">
                  <c:v>75.511103000000006</c:v>
                </c:pt>
                <c:pt idx="308">
                  <c:v>75.589478</c:v>
                </c:pt>
                <c:pt idx="309">
                  <c:v>75.624311000000006</c:v>
                </c:pt>
                <c:pt idx="310">
                  <c:v>75.585993999999999</c:v>
                </c:pt>
                <c:pt idx="311">
                  <c:v>75.572061000000005</c:v>
                </c:pt>
                <c:pt idx="312">
                  <c:v>75.617344000000003</c:v>
                </c:pt>
                <c:pt idx="313">
                  <c:v>75.612119000000007</c:v>
                </c:pt>
                <c:pt idx="314">
                  <c:v>75.652178000000006</c:v>
                </c:pt>
                <c:pt idx="315">
                  <c:v>75.605153000000001</c:v>
                </c:pt>
                <c:pt idx="316">
                  <c:v>75.638244</c:v>
                </c:pt>
                <c:pt idx="317">
                  <c:v>75.639985999999993</c:v>
                </c:pt>
                <c:pt idx="318">
                  <c:v>75.725328000000005</c:v>
                </c:pt>
                <c:pt idx="319">
                  <c:v>75.674818999999999</c:v>
                </c:pt>
                <c:pt idx="320">
                  <c:v>75.685269000000005</c:v>
                </c:pt>
                <c:pt idx="321">
                  <c:v>75.711393999999999</c:v>
                </c:pt>
                <c:pt idx="322">
                  <c:v>75.730553</c:v>
                </c:pt>
                <c:pt idx="323">
                  <c:v>75.706169000000003</c:v>
                </c:pt>
                <c:pt idx="324">
                  <c:v>75.730553</c:v>
                </c:pt>
                <c:pt idx="325">
                  <c:v>75.681786000000002</c:v>
                </c:pt>
                <c:pt idx="326">
                  <c:v>75.734036000000003</c:v>
                </c:pt>
                <c:pt idx="327">
                  <c:v>75.749711000000005</c:v>
                </c:pt>
                <c:pt idx="328">
                  <c:v>75.744485999999995</c:v>
                </c:pt>
                <c:pt idx="329">
                  <c:v>75.732293999999996</c:v>
                </c:pt>
                <c:pt idx="330">
                  <c:v>75.798478000000003</c:v>
                </c:pt>
                <c:pt idx="331">
                  <c:v>75.862919000000005</c:v>
                </c:pt>
                <c:pt idx="332">
                  <c:v>75.772352999999995</c:v>
                </c:pt>
                <c:pt idx="333">
                  <c:v>75.788027999999997</c:v>
                </c:pt>
                <c:pt idx="334">
                  <c:v>75.788027999999997</c:v>
                </c:pt>
                <c:pt idx="335">
                  <c:v>75.800218999999998</c:v>
                </c:pt>
                <c:pt idx="336">
                  <c:v>75.814153000000005</c:v>
                </c:pt>
                <c:pt idx="337">
                  <c:v>75.854211000000006</c:v>
                </c:pt>
                <c:pt idx="338">
                  <c:v>75.854211000000006</c:v>
                </c:pt>
                <c:pt idx="339">
                  <c:v>75.889043999999998</c:v>
                </c:pt>
                <c:pt idx="340">
                  <c:v>75.845502999999994</c:v>
                </c:pt>
                <c:pt idx="341">
                  <c:v>75.864660999999998</c:v>
                </c:pt>
                <c:pt idx="342">
                  <c:v>75.821118999999996</c:v>
                </c:pt>
                <c:pt idx="343">
                  <c:v>75.848985999999996</c:v>
                </c:pt>
                <c:pt idx="344">
                  <c:v>75.880336</c:v>
                </c:pt>
                <c:pt idx="345">
                  <c:v>75.901235999999997</c:v>
                </c:pt>
                <c:pt idx="346">
                  <c:v>75.843761000000001</c:v>
                </c:pt>
                <c:pt idx="347">
                  <c:v>75.976128000000003</c:v>
                </c:pt>
                <c:pt idx="348">
                  <c:v>75.864660999999998</c:v>
                </c:pt>
                <c:pt idx="349">
                  <c:v>75.918653000000006</c:v>
                </c:pt>
                <c:pt idx="350">
                  <c:v>75.869885999999994</c:v>
                </c:pt>
                <c:pt idx="351">
                  <c:v>75.950002999999995</c:v>
                </c:pt>
                <c:pt idx="352">
                  <c:v>75.918653000000006</c:v>
                </c:pt>
                <c:pt idx="353">
                  <c:v>75.967419000000007</c:v>
                </c:pt>
                <c:pt idx="354">
                  <c:v>75.929102999999998</c:v>
                </c:pt>
                <c:pt idx="355">
                  <c:v>75.911686000000003</c:v>
                </c:pt>
                <c:pt idx="356">
                  <c:v>75.927361000000005</c:v>
                </c:pt>
                <c:pt idx="357">
                  <c:v>75.934327999999994</c:v>
                </c:pt>
                <c:pt idx="358">
                  <c:v>75.946518999999995</c:v>
                </c:pt>
                <c:pt idx="359">
                  <c:v>75.909943999999996</c:v>
                </c:pt>
                <c:pt idx="360">
                  <c:v>75.962193999999997</c:v>
                </c:pt>
                <c:pt idx="361">
                  <c:v>75.950002999999995</c:v>
                </c:pt>
                <c:pt idx="362">
                  <c:v>75.930843999999993</c:v>
                </c:pt>
                <c:pt idx="363">
                  <c:v>75.923878000000002</c:v>
                </c:pt>
                <c:pt idx="364">
                  <c:v>75.956969000000001</c:v>
                </c:pt>
                <c:pt idx="365">
                  <c:v>75.981352999999999</c:v>
                </c:pt>
                <c:pt idx="366">
                  <c:v>75.906460999999993</c:v>
                </c:pt>
                <c:pt idx="367">
                  <c:v>75.990060999999997</c:v>
                </c:pt>
                <c:pt idx="368">
                  <c:v>75.981352999999999</c:v>
                </c:pt>
                <c:pt idx="369">
                  <c:v>75.925618999999998</c:v>
                </c:pt>
                <c:pt idx="370">
                  <c:v>76.073661000000001</c:v>
                </c:pt>
                <c:pt idx="371">
                  <c:v>76.045794000000001</c:v>
                </c:pt>
                <c:pt idx="372">
                  <c:v>76.085853</c:v>
                </c:pt>
                <c:pt idx="373">
                  <c:v>76.054502999999997</c:v>
                </c:pt>
                <c:pt idx="374">
                  <c:v>76.073661000000001</c:v>
                </c:pt>
                <c:pt idx="375">
                  <c:v>76.078885999999997</c:v>
                </c:pt>
                <c:pt idx="376">
                  <c:v>76.068436000000005</c:v>
                </c:pt>
                <c:pt idx="377">
                  <c:v>76.063210999999995</c:v>
                </c:pt>
                <c:pt idx="378">
                  <c:v>76.070177999999999</c:v>
                </c:pt>
                <c:pt idx="379">
                  <c:v>76.012703000000002</c:v>
                </c:pt>
                <c:pt idx="380">
                  <c:v>76.007478000000006</c:v>
                </c:pt>
                <c:pt idx="381">
                  <c:v>75.970903000000007</c:v>
                </c:pt>
                <c:pt idx="382">
                  <c:v>75.929102999999998</c:v>
                </c:pt>
                <c:pt idx="383">
                  <c:v>75.963936000000004</c:v>
                </c:pt>
                <c:pt idx="384">
                  <c:v>75.904719</c:v>
                </c:pt>
                <c:pt idx="385">
                  <c:v>75.904719</c:v>
                </c:pt>
                <c:pt idx="386">
                  <c:v>75.908203</c:v>
                </c:pt>
                <c:pt idx="387">
                  <c:v>75.920394000000002</c:v>
                </c:pt>
                <c:pt idx="388">
                  <c:v>75.843761000000001</c:v>
                </c:pt>
                <c:pt idx="389">
                  <c:v>75.819378</c:v>
                </c:pt>
                <c:pt idx="390">
                  <c:v>75.782803000000001</c:v>
                </c:pt>
                <c:pt idx="391">
                  <c:v>75.840277999999998</c:v>
                </c:pt>
                <c:pt idx="392">
                  <c:v>75.963936000000004</c:v>
                </c:pt>
                <c:pt idx="393">
                  <c:v>75.922135999999995</c:v>
                </c:pt>
                <c:pt idx="394">
                  <c:v>75.948261000000002</c:v>
                </c:pt>
                <c:pt idx="395">
                  <c:v>75.967419000000007</c:v>
                </c:pt>
                <c:pt idx="396">
                  <c:v>75.969161</c:v>
                </c:pt>
                <c:pt idx="397">
                  <c:v>76.005735999999999</c:v>
                </c:pt>
                <c:pt idx="398">
                  <c:v>75.988319000000004</c:v>
                </c:pt>
                <c:pt idx="399">
                  <c:v>76.026635999999996</c:v>
                </c:pt>
                <c:pt idx="400">
                  <c:v>76.012703000000002</c:v>
                </c:pt>
                <c:pt idx="401">
                  <c:v>76.071918999999994</c:v>
                </c:pt>
                <c:pt idx="402">
                  <c:v>76.026635999999996</c:v>
                </c:pt>
                <c:pt idx="403">
                  <c:v>75.984836000000001</c:v>
                </c:pt>
                <c:pt idx="404">
                  <c:v>75.948261000000002</c:v>
                </c:pt>
                <c:pt idx="405">
                  <c:v>75.897752999999994</c:v>
                </c:pt>
                <c:pt idx="406">
                  <c:v>75.894268999999994</c:v>
                </c:pt>
                <c:pt idx="407">
                  <c:v>75.882078000000007</c:v>
                </c:pt>
                <c:pt idx="408">
                  <c:v>75.847244000000003</c:v>
                </c:pt>
                <c:pt idx="409">
                  <c:v>75.896011000000001</c:v>
                </c:pt>
                <c:pt idx="410">
                  <c:v>75.815894</c:v>
                </c:pt>
                <c:pt idx="411">
                  <c:v>75.847244000000003</c:v>
                </c:pt>
                <c:pt idx="412">
                  <c:v>75.859436000000002</c:v>
                </c:pt>
                <c:pt idx="413">
                  <c:v>75.829828000000006</c:v>
                </c:pt>
                <c:pt idx="414">
                  <c:v>75.871628000000001</c:v>
                </c:pt>
                <c:pt idx="415">
                  <c:v>75.800218999999998</c:v>
                </c:pt>
                <c:pt idx="416">
                  <c:v>75.782803000000001</c:v>
                </c:pt>
                <c:pt idx="417">
                  <c:v>75.848985999999996</c:v>
                </c:pt>
                <c:pt idx="418">
                  <c:v>75.782803000000001</c:v>
                </c:pt>
                <c:pt idx="419">
                  <c:v>75.838536000000005</c:v>
                </c:pt>
                <c:pt idx="420">
                  <c:v>75.923878000000002</c:v>
                </c:pt>
                <c:pt idx="421">
                  <c:v>75.843761000000001</c:v>
                </c:pt>
                <c:pt idx="422">
                  <c:v>75.864660999999998</c:v>
                </c:pt>
                <c:pt idx="423">
                  <c:v>75.803702999999999</c:v>
                </c:pt>
                <c:pt idx="424">
                  <c:v>75.855953</c:v>
                </c:pt>
                <c:pt idx="425">
                  <c:v>75.847244000000003</c:v>
                </c:pt>
                <c:pt idx="426">
                  <c:v>75.869885999999994</c:v>
                </c:pt>
                <c:pt idx="427">
                  <c:v>75.878594000000007</c:v>
                </c:pt>
                <c:pt idx="428">
                  <c:v>75.866403000000005</c:v>
                </c:pt>
                <c:pt idx="429">
                  <c:v>75.861177999999995</c:v>
                </c:pt>
                <c:pt idx="430">
                  <c:v>75.833310999999995</c:v>
                </c:pt>
                <c:pt idx="431">
                  <c:v>75.852468999999999</c:v>
                </c:pt>
                <c:pt idx="432">
                  <c:v>75.845502999999994</c:v>
                </c:pt>
                <c:pt idx="433">
                  <c:v>75.812410999999997</c:v>
                </c:pt>
                <c:pt idx="434">
                  <c:v>75.798478000000003</c:v>
                </c:pt>
                <c:pt idx="435">
                  <c:v>75.868144000000001</c:v>
                </c:pt>
                <c:pt idx="436">
                  <c:v>75.845502999999994</c:v>
                </c:pt>
                <c:pt idx="437">
                  <c:v>75.812410999999997</c:v>
                </c:pt>
                <c:pt idx="438">
                  <c:v>75.815894</c:v>
                </c:pt>
                <c:pt idx="439">
                  <c:v>75.732293999999996</c:v>
                </c:pt>
                <c:pt idx="440">
                  <c:v>75.742744000000002</c:v>
                </c:pt>
                <c:pt idx="441">
                  <c:v>75.793253000000007</c:v>
                </c:pt>
                <c:pt idx="442">
                  <c:v>75.789769000000007</c:v>
                </c:pt>
                <c:pt idx="443">
                  <c:v>75.756677999999994</c:v>
                </c:pt>
                <c:pt idx="444">
                  <c:v>75.751452999999998</c:v>
                </c:pt>
                <c:pt idx="445">
                  <c:v>75.758419000000004</c:v>
                </c:pt>
                <c:pt idx="446">
                  <c:v>75.687010999999998</c:v>
                </c:pt>
                <c:pt idx="447">
                  <c:v>75.730553</c:v>
                </c:pt>
                <c:pt idx="448">
                  <c:v>75.721844000000004</c:v>
                </c:pt>
                <c:pt idx="449">
                  <c:v>75.772352999999995</c:v>
                </c:pt>
                <c:pt idx="450">
                  <c:v>75.727069</c:v>
                </c:pt>
                <c:pt idx="451">
                  <c:v>75.734036000000003</c:v>
                </c:pt>
                <c:pt idx="452">
                  <c:v>75.756677999999994</c:v>
                </c:pt>
                <c:pt idx="453">
                  <c:v>75.775835999999998</c:v>
                </c:pt>
                <c:pt idx="454">
                  <c:v>75.739260999999999</c:v>
                </c:pt>
                <c:pt idx="455">
                  <c:v>75.758419000000004</c:v>
                </c:pt>
                <c:pt idx="456">
                  <c:v>75.735777999999996</c:v>
                </c:pt>
                <c:pt idx="457">
                  <c:v>75.758419000000004</c:v>
                </c:pt>
                <c:pt idx="458">
                  <c:v>75.716618999999994</c:v>
                </c:pt>
                <c:pt idx="459">
                  <c:v>75.669594000000004</c:v>
                </c:pt>
                <c:pt idx="460">
                  <c:v>75.711393999999999</c:v>
                </c:pt>
                <c:pt idx="461">
                  <c:v>75.704427999999993</c:v>
                </c:pt>
                <c:pt idx="462">
                  <c:v>75.725328000000005</c:v>
                </c:pt>
                <c:pt idx="463">
                  <c:v>75.775835999999998</c:v>
                </c:pt>
                <c:pt idx="464">
                  <c:v>75.713136000000006</c:v>
                </c:pt>
                <c:pt idx="465">
                  <c:v>75.768868999999995</c:v>
                </c:pt>
                <c:pt idx="466">
                  <c:v>75.735777999999996</c:v>
                </c:pt>
                <c:pt idx="467">
                  <c:v>75.714877999999999</c:v>
                </c:pt>
                <c:pt idx="468">
                  <c:v>75.699202999999997</c:v>
                </c:pt>
                <c:pt idx="469">
                  <c:v>75.718361000000002</c:v>
                </c:pt>
                <c:pt idx="470">
                  <c:v>75.754936000000001</c:v>
                </c:pt>
                <c:pt idx="471">
                  <c:v>75.711393999999999</c:v>
                </c:pt>
                <c:pt idx="472">
                  <c:v>75.713136000000006</c:v>
                </c:pt>
                <c:pt idx="473">
                  <c:v>75.747968999999998</c:v>
                </c:pt>
                <c:pt idx="474">
                  <c:v>75.749711000000005</c:v>
                </c:pt>
                <c:pt idx="475">
                  <c:v>75.723585999999997</c:v>
                </c:pt>
                <c:pt idx="476">
                  <c:v>75.683527999999995</c:v>
                </c:pt>
                <c:pt idx="477">
                  <c:v>75.747968999999998</c:v>
                </c:pt>
                <c:pt idx="478">
                  <c:v>75.683527999999995</c:v>
                </c:pt>
                <c:pt idx="479">
                  <c:v>75.707910999999996</c:v>
                </c:pt>
                <c:pt idx="480">
                  <c:v>75.744485999999995</c:v>
                </c:pt>
                <c:pt idx="481">
                  <c:v>75.747968999999998</c:v>
                </c:pt>
                <c:pt idx="482">
                  <c:v>75.728810999999993</c:v>
                </c:pt>
                <c:pt idx="483">
                  <c:v>75.700944000000007</c:v>
                </c:pt>
                <c:pt idx="484">
                  <c:v>75.815894</c:v>
                </c:pt>
                <c:pt idx="485">
                  <c:v>75.714877999999999</c:v>
                </c:pt>
                <c:pt idx="486">
                  <c:v>75.761903000000004</c:v>
                </c:pt>
                <c:pt idx="487">
                  <c:v>75.716618999999994</c:v>
                </c:pt>
                <c:pt idx="488">
                  <c:v>75.749711000000005</c:v>
                </c:pt>
                <c:pt idx="489">
                  <c:v>75.683527999999995</c:v>
                </c:pt>
                <c:pt idx="490">
                  <c:v>75.711393999999999</c:v>
                </c:pt>
                <c:pt idx="491">
                  <c:v>75.704427999999993</c:v>
                </c:pt>
                <c:pt idx="492">
                  <c:v>75.711393999999999</c:v>
                </c:pt>
                <c:pt idx="493">
                  <c:v>75.676561000000007</c:v>
                </c:pt>
                <c:pt idx="494">
                  <c:v>75.746228000000002</c:v>
                </c:pt>
                <c:pt idx="495">
                  <c:v>75.765386000000007</c:v>
                </c:pt>
                <c:pt idx="496">
                  <c:v>75.751452999999998</c:v>
                </c:pt>
                <c:pt idx="497">
                  <c:v>75.727069</c:v>
                </c:pt>
                <c:pt idx="498">
                  <c:v>75.716618999999994</c:v>
                </c:pt>
                <c:pt idx="499">
                  <c:v>75.697461000000004</c:v>
                </c:pt>
                <c:pt idx="500">
                  <c:v>75.808927999999995</c:v>
                </c:pt>
                <c:pt idx="501">
                  <c:v>75.794994000000003</c:v>
                </c:pt>
                <c:pt idx="502">
                  <c:v>75.721844000000004</c:v>
                </c:pt>
                <c:pt idx="503">
                  <c:v>75.702686</c:v>
                </c:pt>
                <c:pt idx="504">
                  <c:v>75.768868999999995</c:v>
                </c:pt>
                <c:pt idx="505">
                  <c:v>75.732293999999996</c:v>
                </c:pt>
                <c:pt idx="506">
                  <c:v>75.706169000000003</c:v>
                </c:pt>
                <c:pt idx="507">
                  <c:v>75.693978000000001</c:v>
                </c:pt>
                <c:pt idx="508">
                  <c:v>75.720102999999995</c:v>
                </c:pt>
                <c:pt idx="509">
                  <c:v>75.760160999999997</c:v>
                </c:pt>
                <c:pt idx="510">
                  <c:v>75.734036000000003</c:v>
                </c:pt>
                <c:pt idx="511">
                  <c:v>75.744485999999995</c:v>
                </c:pt>
                <c:pt idx="512">
                  <c:v>75.680043999999995</c:v>
                </c:pt>
                <c:pt idx="513">
                  <c:v>75.720102999999995</c:v>
                </c:pt>
                <c:pt idx="514">
                  <c:v>75.704427999999993</c:v>
                </c:pt>
                <c:pt idx="515">
                  <c:v>75.796735999999996</c:v>
                </c:pt>
                <c:pt idx="516">
                  <c:v>75.794994000000003</c:v>
                </c:pt>
                <c:pt idx="517">
                  <c:v>75.737519000000006</c:v>
                </c:pt>
                <c:pt idx="518">
                  <c:v>75.788027999999997</c:v>
                </c:pt>
                <c:pt idx="519">
                  <c:v>75.732293999999996</c:v>
                </c:pt>
                <c:pt idx="520">
                  <c:v>75.699202999999997</c:v>
                </c:pt>
                <c:pt idx="521">
                  <c:v>75.781060999999994</c:v>
                </c:pt>
                <c:pt idx="522">
                  <c:v>75.768868999999995</c:v>
                </c:pt>
                <c:pt idx="523">
                  <c:v>75.744485999999995</c:v>
                </c:pt>
                <c:pt idx="524">
                  <c:v>75.854211000000006</c:v>
                </c:pt>
                <c:pt idx="525">
                  <c:v>75.835053000000002</c:v>
                </c:pt>
                <c:pt idx="526">
                  <c:v>75.861177999999995</c:v>
                </c:pt>
                <c:pt idx="527">
                  <c:v>75.772352999999995</c:v>
                </c:pt>
                <c:pt idx="528">
                  <c:v>75.784543999999997</c:v>
                </c:pt>
                <c:pt idx="529">
                  <c:v>75.788027999999997</c:v>
                </c:pt>
                <c:pt idx="530">
                  <c:v>75.758419000000004</c:v>
                </c:pt>
                <c:pt idx="531">
                  <c:v>75.821118999999996</c:v>
                </c:pt>
                <c:pt idx="532">
                  <c:v>75.761903000000004</c:v>
                </c:pt>
                <c:pt idx="533">
                  <c:v>75.735777999999996</c:v>
                </c:pt>
                <c:pt idx="534">
                  <c:v>75.798478000000003</c:v>
                </c:pt>
                <c:pt idx="535">
                  <c:v>75.680043999999995</c:v>
                </c:pt>
                <c:pt idx="536">
                  <c:v>75.709653000000003</c:v>
                </c:pt>
                <c:pt idx="537">
                  <c:v>75.702686</c:v>
                </c:pt>
                <c:pt idx="538">
                  <c:v>75.702686</c:v>
                </c:pt>
                <c:pt idx="539">
                  <c:v>75.669594000000004</c:v>
                </c:pt>
                <c:pt idx="540">
                  <c:v>75.650435999999999</c:v>
                </c:pt>
                <c:pt idx="541">
                  <c:v>75.714877999999999</c:v>
                </c:pt>
                <c:pt idx="542">
                  <c:v>75.671335999999997</c:v>
                </c:pt>
                <c:pt idx="543">
                  <c:v>75.697461000000004</c:v>
                </c:pt>
                <c:pt idx="544">
                  <c:v>75.669594000000004</c:v>
                </c:pt>
                <c:pt idx="545">
                  <c:v>75.704427999999993</c:v>
                </c:pt>
                <c:pt idx="546">
                  <c:v>75.685269000000005</c:v>
                </c:pt>
                <c:pt idx="547">
                  <c:v>75.657403000000002</c:v>
                </c:pt>
                <c:pt idx="548">
                  <c:v>75.662627999999998</c:v>
                </c:pt>
                <c:pt idx="549">
                  <c:v>75.645211000000003</c:v>
                </c:pt>
                <c:pt idx="550">
                  <c:v>75.730553</c:v>
                </c:pt>
                <c:pt idx="551">
                  <c:v>75.676561000000007</c:v>
                </c:pt>
                <c:pt idx="552">
                  <c:v>75.767128</c:v>
                </c:pt>
                <c:pt idx="553">
                  <c:v>75.774094000000005</c:v>
                </c:pt>
                <c:pt idx="554">
                  <c:v>75.760160999999997</c:v>
                </c:pt>
                <c:pt idx="555">
                  <c:v>75.826344000000006</c:v>
                </c:pt>
                <c:pt idx="556">
                  <c:v>75.793253000000007</c:v>
                </c:pt>
                <c:pt idx="557">
                  <c:v>75.728810999999993</c:v>
                </c:pt>
                <c:pt idx="558">
                  <c:v>75.807186000000002</c:v>
                </c:pt>
                <c:pt idx="559">
                  <c:v>75.777578000000005</c:v>
                </c:pt>
                <c:pt idx="560">
                  <c:v>75.810669000000004</c:v>
                </c:pt>
                <c:pt idx="561">
                  <c:v>75.835053000000002</c:v>
                </c:pt>
                <c:pt idx="562">
                  <c:v>75.760160999999997</c:v>
                </c:pt>
                <c:pt idx="563">
                  <c:v>75.859436000000002</c:v>
                </c:pt>
                <c:pt idx="564">
                  <c:v>75.850728000000004</c:v>
                </c:pt>
                <c:pt idx="565">
                  <c:v>75.756677999999994</c:v>
                </c:pt>
                <c:pt idx="566">
                  <c:v>75.788027999999997</c:v>
                </c:pt>
                <c:pt idx="567">
                  <c:v>75.831569000000002</c:v>
                </c:pt>
                <c:pt idx="568">
                  <c:v>75.824602999999996</c:v>
                </c:pt>
                <c:pt idx="569">
                  <c:v>75.798478000000003</c:v>
                </c:pt>
                <c:pt idx="570">
                  <c:v>75.777578000000005</c:v>
                </c:pt>
                <c:pt idx="571">
                  <c:v>75.876852999999997</c:v>
                </c:pt>
                <c:pt idx="572">
                  <c:v>75.864660999999998</c:v>
                </c:pt>
                <c:pt idx="573">
                  <c:v>75.829828000000006</c:v>
                </c:pt>
                <c:pt idx="574">
                  <c:v>75.821118999999996</c:v>
                </c:pt>
                <c:pt idx="575">
                  <c:v>75.798478000000003</c:v>
                </c:pt>
                <c:pt idx="576">
                  <c:v>75.824602999999996</c:v>
                </c:pt>
                <c:pt idx="577">
                  <c:v>75.835053000000002</c:v>
                </c:pt>
                <c:pt idx="578">
                  <c:v>75.854211000000006</c:v>
                </c:pt>
                <c:pt idx="579">
                  <c:v>75.840277999999998</c:v>
                </c:pt>
                <c:pt idx="580">
                  <c:v>75.864660999999998</c:v>
                </c:pt>
                <c:pt idx="581">
                  <c:v>75.829828000000006</c:v>
                </c:pt>
                <c:pt idx="582">
                  <c:v>75.824602999999996</c:v>
                </c:pt>
                <c:pt idx="583">
                  <c:v>75.788027999999997</c:v>
                </c:pt>
                <c:pt idx="584">
                  <c:v>75.836793999999998</c:v>
                </c:pt>
                <c:pt idx="585">
                  <c:v>75.826344000000006</c:v>
                </c:pt>
                <c:pt idx="586">
                  <c:v>75.798478000000003</c:v>
                </c:pt>
                <c:pt idx="587">
                  <c:v>75.801961000000006</c:v>
                </c:pt>
                <c:pt idx="588">
                  <c:v>75.788027999999997</c:v>
                </c:pt>
                <c:pt idx="589">
                  <c:v>75.761903000000004</c:v>
                </c:pt>
                <c:pt idx="590">
                  <c:v>75.794994000000003</c:v>
                </c:pt>
                <c:pt idx="591">
                  <c:v>75.735777999999996</c:v>
                </c:pt>
                <c:pt idx="592">
                  <c:v>75.794994000000003</c:v>
                </c:pt>
                <c:pt idx="593">
                  <c:v>75.753193999999993</c:v>
                </c:pt>
                <c:pt idx="594">
                  <c:v>75.765386000000007</c:v>
                </c:pt>
                <c:pt idx="595">
                  <c:v>75.739260999999999</c:v>
                </c:pt>
                <c:pt idx="596">
                  <c:v>75.706169000000003</c:v>
                </c:pt>
                <c:pt idx="597">
                  <c:v>75.808927999999995</c:v>
                </c:pt>
                <c:pt idx="598">
                  <c:v>75.681786000000002</c:v>
                </c:pt>
                <c:pt idx="599">
                  <c:v>75.739260999999999</c:v>
                </c:pt>
                <c:pt idx="600">
                  <c:v>75.700944000000007</c:v>
                </c:pt>
                <c:pt idx="601">
                  <c:v>75.697461000000004</c:v>
                </c:pt>
                <c:pt idx="602">
                  <c:v>75.734036000000003</c:v>
                </c:pt>
                <c:pt idx="603">
                  <c:v>75.723585999999997</c:v>
                </c:pt>
                <c:pt idx="604">
                  <c:v>75.699202999999997</c:v>
                </c:pt>
                <c:pt idx="605">
                  <c:v>75.688753000000005</c:v>
                </c:pt>
                <c:pt idx="606">
                  <c:v>75.744485999999995</c:v>
                </c:pt>
                <c:pt idx="607">
                  <c:v>75.721844000000004</c:v>
                </c:pt>
                <c:pt idx="608">
                  <c:v>75.714877999999999</c:v>
                </c:pt>
                <c:pt idx="609">
                  <c:v>75.760160999999997</c:v>
                </c:pt>
                <c:pt idx="610">
                  <c:v>75.788027999999997</c:v>
                </c:pt>
                <c:pt idx="611">
                  <c:v>75.796735999999996</c:v>
                </c:pt>
                <c:pt idx="612">
                  <c:v>75.697461000000004</c:v>
                </c:pt>
                <c:pt idx="613">
                  <c:v>75.680043999999995</c:v>
                </c:pt>
                <c:pt idx="614">
                  <c:v>75.674818999999999</c:v>
                </c:pt>
                <c:pt idx="615">
                  <c:v>75.653919000000002</c:v>
                </c:pt>
                <c:pt idx="616">
                  <c:v>75.695718999999997</c:v>
                </c:pt>
                <c:pt idx="617">
                  <c:v>75.741003000000006</c:v>
                </c:pt>
                <c:pt idx="618">
                  <c:v>75.704427999999993</c:v>
                </c:pt>
                <c:pt idx="619">
                  <c:v>75.652178000000006</c:v>
                </c:pt>
                <c:pt idx="620">
                  <c:v>75.645211000000003</c:v>
                </c:pt>
                <c:pt idx="621">
                  <c:v>75.687010999999998</c:v>
                </c:pt>
                <c:pt idx="622">
                  <c:v>75.639985999999993</c:v>
                </c:pt>
                <c:pt idx="623">
                  <c:v>75.643468999999996</c:v>
                </c:pt>
                <c:pt idx="624">
                  <c:v>75.624311000000006</c:v>
                </c:pt>
                <c:pt idx="625">
                  <c:v>75.599928000000006</c:v>
                </c:pt>
                <c:pt idx="626">
                  <c:v>75.662627999999998</c:v>
                </c:pt>
                <c:pt idx="627">
                  <c:v>75.591218999999995</c:v>
                </c:pt>
                <c:pt idx="628">
                  <c:v>75.559869000000006</c:v>
                </c:pt>
                <c:pt idx="629">
                  <c:v>75.516328000000001</c:v>
                </c:pt>
                <c:pt idx="630">
                  <c:v>75.532003000000003</c:v>
                </c:pt>
                <c:pt idx="631">
                  <c:v>75.533743999999999</c:v>
                </c:pt>
                <c:pt idx="632">
                  <c:v>75.518068999999997</c:v>
                </c:pt>
                <c:pt idx="633">
                  <c:v>75.502393999999995</c:v>
                </c:pt>
                <c:pt idx="634">
                  <c:v>75.511103000000006</c:v>
                </c:pt>
                <c:pt idx="635">
                  <c:v>75.526777999999993</c:v>
                </c:pt>
                <c:pt idx="636">
                  <c:v>75.457110999999998</c:v>
                </c:pt>
                <c:pt idx="637">
                  <c:v>75.545935999999998</c:v>
                </c:pt>
                <c:pt idx="638">
                  <c:v>75.451886000000002</c:v>
                </c:pt>
                <c:pt idx="639">
                  <c:v>75.451886000000002</c:v>
                </c:pt>
                <c:pt idx="640">
                  <c:v>75.397893999999994</c:v>
                </c:pt>
                <c:pt idx="641">
                  <c:v>75.394411000000005</c:v>
                </c:pt>
                <c:pt idx="642">
                  <c:v>75.479753000000002</c:v>
                </c:pt>
                <c:pt idx="643">
                  <c:v>75.469302999999996</c:v>
                </c:pt>
                <c:pt idx="644">
                  <c:v>75.518068999999997</c:v>
                </c:pt>
                <c:pt idx="645">
                  <c:v>75.479753000000002</c:v>
                </c:pt>
                <c:pt idx="646">
                  <c:v>75.488461000000001</c:v>
                </c:pt>
                <c:pt idx="647">
                  <c:v>75.518068999999997</c:v>
                </c:pt>
                <c:pt idx="648">
                  <c:v>75.394411000000005</c:v>
                </c:pt>
                <c:pt idx="649">
                  <c:v>75.406603000000004</c:v>
                </c:pt>
                <c:pt idx="650">
                  <c:v>75.472785999999999</c:v>
                </c:pt>
                <c:pt idx="651">
                  <c:v>75.394411000000005</c:v>
                </c:pt>
                <c:pt idx="652">
                  <c:v>75.460594</c:v>
                </c:pt>
                <c:pt idx="653">
                  <c:v>75.404860999999997</c:v>
                </c:pt>
                <c:pt idx="654">
                  <c:v>75.364802999999995</c:v>
                </c:pt>
                <c:pt idx="655">
                  <c:v>75.349127999999993</c:v>
                </c:pt>
                <c:pt idx="656">
                  <c:v>75.289911000000004</c:v>
                </c:pt>
                <c:pt idx="657">
                  <c:v>75.359577999999999</c:v>
                </c:pt>
                <c:pt idx="658">
                  <c:v>75.335194000000001</c:v>
                </c:pt>
                <c:pt idx="659">
                  <c:v>75.366544000000005</c:v>
                </c:pt>
                <c:pt idx="660">
                  <c:v>75.274236000000002</c:v>
                </c:pt>
                <c:pt idx="661">
                  <c:v>75.296878000000007</c:v>
                </c:pt>
                <c:pt idx="662">
                  <c:v>75.230694</c:v>
                </c:pt>
                <c:pt idx="663">
                  <c:v>75.232436000000007</c:v>
                </c:pt>
                <c:pt idx="664">
                  <c:v>75.324743999999995</c:v>
                </c:pt>
                <c:pt idx="665">
                  <c:v>75.331710999999999</c:v>
                </c:pt>
                <c:pt idx="666">
                  <c:v>75.380477999999997</c:v>
                </c:pt>
                <c:pt idx="667">
                  <c:v>75.356093999999999</c:v>
                </c:pt>
                <c:pt idx="668">
                  <c:v>75.317778000000004</c:v>
                </c:pt>
                <c:pt idx="669">
                  <c:v>75.323003</c:v>
                </c:pt>
                <c:pt idx="670">
                  <c:v>75.370028000000005</c:v>
                </c:pt>
                <c:pt idx="671">
                  <c:v>75.329969000000006</c:v>
                </c:pt>
                <c:pt idx="672">
                  <c:v>75.392668999999998</c:v>
                </c:pt>
                <c:pt idx="673">
                  <c:v>75.415311000000003</c:v>
                </c:pt>
                <c:pt idx="674">
                  <c:v>75.389185999999995</c:v>
                </c:pt>
                <c:pt idx="675">
                  <c:v>75.363061000000002</c:v>
                </c:pt>
                <c:pt idx="676">
                  <c:v>75.403119000000004</c:v>
                </c:pt>
                <c:pt idx="677">
                  <c:v>75.437952999999993</c:v>
                </c:pt>
                <c:pt idx="678">
                  <c:v>75.404860999999997</c:v>
                </c:pt>
                <c:pt idx="679">
                  <c:v>75.464078000000001</c:v>
                </c:pt>
                <c:pt idx="680">
                  <c:v>75.460594</c:v>
                </c:pt>
                <c:pt idx="681">
                  <c:v>75.432727999999997</c:v>
                </c:pt>
                <c:pt idx="682">
                  <c:v>75.516328000000001</c:v>
                </c:pt>
                <c:pt idx="683">
                  <c:v>75.580769000000004</c:v>
                </c:pt>
                <c:pt idx="684">
                  <c:v>75.700944000000007</c:v>
                </c:pt>
                <c:pt idx="685">
                  <c:v>76.651893999999999</c:v>
                </c:pt>
                <c:pt idx="686">
                  <c:v>82.348885999999993</c:v>
                </c:pt>
                <c:pt idx="687">
                  <c:v>85.635411000000005</c:v>
                </c:pt>
                <c:pt idx="688">
                  <c:v>87.206394000000003</c:v>
                </c:pt>
                <c:pt idx="689">
                  <c:v>88.110319000000004</c:v>
                </c:pt>
                <c:pt idx="690">
                  <c:v>88.566636000000003</c:v>
                </c:pt>
                <c:pt idx="691">
                  <c:v>88.948060999999996</c:v>
                </c:pt>
                <c:pt idx="692">
                  <c:v>89.197119000000001</c:v>
                </c:pt>
                <c:pt idx="693">
                  <c:v>89.390444000000002</c:v>
                </c:pt>
                <c:pt idx="694">
                  <c:v>89.676078000000004</c:v>
                </c:pt>
                <c:pt idx="695">
                  <c:v>89.804961000000006</c:v>
                </c:pt>
                <c:pt idx="696">
                  <c:v>89.973903000000007</c:v>
                </c:pt>
                <c:pt idx="697">
                  <c:v>90.167227999999994</c:v>
                </c:pt>
                <c:pt idx="698">
                  <c:v>90.269986000000003</c:v>
                </c:pt>
                <c:pt idx="699">
                  <c:v>90.332685999999995</c:v>
                </c:pt>
                <c:pt idx="700">
                  <c:v>90.545169000000001</c:v>
                </c:pt>
                <c:pt idx="701">
                  <c:v>90.670569</c:v>
                </c:pt>
                <c:pt idx="702">
                  <c:v>90.698436000000001</c:v>
                </c:pt>
                <c:pt idx="703">
                  <c:v>90.870861000000005</c:v>
                </c:pt>
                <c:pt idx="704">
                  <c:v>90.884793999999999</c:v>
                </c:pt>
                <c:pt idx="705">
                  <c:v>90.978843999999995</c:v>
                </c:pt>
                <c:pt idx="706">
                  <c:v>91.078119000000001</c:v>
                </c:pt>
                <c:pt idx="707">
                  <c:v>91.144302999999994</c:v>
                </c:pt>
                <c:pt idx="708">
                  <c:v>91.266219000000007</c:v>
                </c:pt>
                <c:pt idx="709">
                  <c:v>91.295828</c:v>
                </c:pt>
                <c:pt idx="710">
                  <c:v>91.374202999999994</c:v>
                </c:pt>
                <c:pt idx="711">
                  <c:v>91.431678000000005</c:v>
                </c:pt>
                <c:pt idx="712">
                  <c:v>91.523985999999994</c:v>
                </c:pt>
                <c:pt idx="713">
                  <c:v>91.523985999999994</c:v>
                </c:pt>
                <c:pt idx="714">
                  <c:v>91.605844000000005</c:v>
                </c:pt>
                <c:pt idx="715">
                  <c:v>91.649386000000007</c:v>
                </c:pt>
                <c:pt idx="716">
                  <c:v>91.731244000000004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'672011220 PM'!$M$2</c:f>
              <c:strCache>
                <c:ptCount val="1"/>
                <c:pt idx="0">
                  <c:v>Reflux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'672011220 PM'!$B$3:$B$789</c:f>
              <c:numCache>
                <c:formatCode>h:mm:ss</c:formatCode>
                <c:ptCount val="787"/>
                <c:pt idx="0">
                  <c:v>0</c:v>
                </c:pt>
                <c:pt idx="1">
                  <c:v>9.2592592409346253E-5</c:v>
                </c:pt>
                <c:pt idx="2">
                  <c:v>1.9675926159834489E-4</c:v>
                </c:pt>
                <c:pt idx="3">
                  <c:v>3.0092592351138592E-4</c:v>
                </c:pt>
                <c:pt idx="4">
                  <c:v>4.0509259270038456E-4</c:v>
                </c:pt>
                <c:pt idx="5">
                  <c:v>4.9768518510973081E-4</c:v>
                </c:pt>
                <c:pt idx="6">
                  <c:v>6.0185185429872945E-4</c:v>
                </c:pt>
                <c:pt idx="7">
                  <c:v>7.0601851621177047E-4</c:v>
                </c:pt>
                <c:pt idx="8">
                  <c:v>8.1018518540076911E-4</c:v>
                </c:pt>
                <c:pt idx="9">
                  <c:v>9.1435185458976775E-4</c:v>
                </c:pt>
                <c:pt idx="10">
                  <c:v>1.006944446999114E-3</c:v>
                </c:pt>
                <c:pt idx="11">
                  <c:v>1.111111108912155E-3</c:v>
                </c:pt>
                <c:pt idx="12">
                  <c:v>1.2152777781011537E-3</c:v>
                </c:pt>
                <c:pt idx="13">
                  <c:v>1.3194444472901523E-3</c:v>
                </c:pt>
                <c:pt idx="14">
                  <c:v>1.4120370396994986E-3</c:v>
                </c:pt>
                <c:pt idx="15">
                  <c:v>1.5162037016125396E-3</c:v>
                </c:pt>
                <c:pt idx="16">
                  <c:v>1.6203703708015382E-3</c:v>
                </c:pt>
                <c:pt idx="17">
                  <c:v>1.7245370399905369E-3</c:v>
                </c:pt>
                <c:pt idx="18">
                  <c:v>1.8287037019035779E-3</c:v>
                </c:pt>
                <c:pt idx="19">
                  <c:v>1.9212962943129241E-3</c:v>
                </c:pt>
                <c:pt idx="20">
                  <c:v>2.0254629635019228E-3</c:v>
                </c:pt>
                <c:pt idx="21">
                  <c:v>2.1296296326909214E-3</c:v>
                </c:pt>
                <c:pt idx="22">
                  <c:v>2.2337962946039625E-3</c:v>
                </c:pt>
                <c:pt idx="23">
                  <c:v>2.3263888870133087E-3</c:v>
                </c:pt>
                <c:pt idx="24">
                  <c:v>2.4305555562023073E-3</c:v>
                </c:pt>
                <c:pt idx="25">
                  <c:v>2.534722225391306E-3</c:v>
                </c:pt>
                <c:pt idx="26">
                  <c:v>2.638888887304347E-3</c:v>
                </c:pt>
                <c:pt idx="27">
                  <c:v>2.7430555564933456E-3</c:v>
                </c:pt>
                <c:pt idx="28">
                  <c:v>2.8356481489026919E-3</c:v>
                </c:pt>
                <c:pt idx="29">
                  <c:v>2.9398148180916905E-3</c:v>
                </c:pt>
                <c:pt idx="30">
                  <c:v>3.0439814800047316E-3</c:v>
                </c:pt>
                <c:pt idx="31">
                  <c:v>3.1481481491937302E-3</c:v>
                </c:pt>
                <c:pt idx="32">
                  <c:v>3.2407407416030765E-3</c:v>
                </c:pt>
                <c:pt idx="33">
                  <c:v>3.3449074107920751E-3</c:v>
                </c:pt>
                <c:pt idx="34">
                  <c:v>3.4490740727051161E-3</c:v>
                </c:pt>
                <c:pt idx="35">
                  <c:v>3.5532407418941148E-3</c:v>
                </c:pt>
                <c:pt idx="36">
                  <c:v>3.6574074110831134E-3</c:v>
                </c:pt>
                <c:pt idx="37">
                  <c:v>3.7500000034924597E-3</c:v>
                </c:pt>
                <c:pt idx="38">
                  <c:v>3.8541666654055007E-3</c:v>
                </c:pt>
                <c:pt idx="39">
                  <c:v>3.9583333345944993E-3</c:v>
                </c:pt>
                <c:pt idx="40">
                  <c:v>4.062500003783498E-3</c:v>
                </c:pt>
                <c:pt idx="41">
                  <c:v>4.166666665696539E-3</c:v>
                </c:pt>
                <c:pt idx="42">
                  <c:v>4.2592592581058852E-3</c:v>
                </c:pt>
                <c:pt idx="43">
                  <c:v>4.3634259272948839E-3</c:v>
                </c:pt>
                <c:pt idx="44">
                  <c:v>4.4675925892079249E-3</c:v>
                </c:pt>
                <c:pt idx="45">
                  <c:v>4.5717592583969235E-3</c:v>
                </c:pt>
                <c:pt idx="46">
                  <c:v>4.6643518508062698E-3</c:v>
                </c:pt>
                <c:pt idx="47">
                  <c:v>4.7685185199952684E-3</c:v>
                </c:pt>
                <c:pt idx="48">
                  <c:v>4.8726851819083095E-3</c:v>
                </c:pt>
                <c:pt idx="49">
                  <c:v>4.9768518510973081E-3</c:v>
                </c:pt>
                <c:pt idx="50">
                  <c:v>5.0810185202863067E-3</c:v>
                </c:pt>
                <c:pt idx="51">
                  <c:v>5.173611112695653E-3</c:v>
                </c:pt>
                <c:pt idx="52">
                  <c:v>5.277777774608694E-3</c:v>
                </c:pt>
                <c:pt idx="53">
                  <c:v>5.3819444437976927E-3</c:v>
                </c:pt>
                <c:pt idx="54">
                  <c:v>5.4861111129866913E-3</c:v>
                </c:pt>
                <c:pt idx="55">
                  <c:v>5.5787037053960375E-3</c:v>
                </c:pt>
                <c:pt idx="56">
                  <c:v>5.6828703673090786E-3</c:v>
                </c:pt>
                <c:pt idx="57">
                  <c:v>5.7870370364980772E-3</c:v>
                </c:pt>
                <c:pt idx="58">
                  <c:v>5.8912037056870759E-3</c:v>
                </c:pt>
                <c:pt idx="59">
                  <c:v>5.9953703676001169E-3</c:v>
                </c:pt>
                <c:pt idx="60">
                  <c:v>6.0879629600094631E-3</c:v>
                </c:pt>
                <c:pt idx="61">
                  <c:v>6.1921296291984618E-3</c:v>
                </c:pt>
                <c:pt idx="62">
                  <c:v>6.2962962983874604E-3</c:v>
                </c:pt>
                <c:pt idx="63">
                  <c:v>6.4004629603005014E-3</c:v>
                </c:pt>
                <c:pt idx="64">
                  <c:v>6.4930555527098477E-3</c:v>
                </c:pt>
                <c:pt idx="65">
                  <c:v>6.5972222218988463E-3</c:v>
                </c:pt>
                <c:pt idx="66">
                  <c:v>6.701388891087845E-3</c:v>
                </c:pt>
                <c:pt idx="67">
                  <c:v>6.805555553000886E-3</c:v>
                </c:pt>
                <c:pt idx="68">
                  <c:v>6.9097222221898846E-3</c:v>
                </c:pt>
                <c:pt idx="69">
                  <c:v>7.0023148145992309E-3</c:v>
                </c:pt>
                <c:pt idx="70">
                  <c:v>7.1064814837882295E-3</c:v>
                </c:pt>
                <c:pt idx="71">
                  <c:v>7.2106481457012706E-3</c:v>
                </c:pt>
                <c:pt idx="72">
                  <c:v>7.3148148148902692E-3</c:v>
                </c:pt>
                <c:pt idx="73">
                  <c:v>7.4074074072996154E-3</c:v>
                </c:pt>
                <c:pt idx="74">
                  <c:v>7.5115740764886141E-3</c:v>
                </c:pt>
                <c:pt idx="75">
                  <c:v>7.6157407384016551E-3</c:v>
                </c:pt>
                <c:pt idx="76">
                  <c:v>7.7199074075906537E-3</c:v>
                </c:pt>
                <c:pt idx="77">
                  <c:v>7.8240740767796524E-3</c:v>
                </c:pt>
                <c:pt idx="78">
                  <c:v>7.9166666691889986E-3</c:v>
                </c:pt>
                <c:pt idx="79">
                  <c:v>8.0208333311020397E-3</c:v>
                </c:pt>
                <c:pt idx="80">
                  <c:v>8.1250000002910383E-3</c:v>
                </c:pt>
                <c:pt idx="81">
                  <c:v>8.2291666694800369E-3</c:v>
                </c:pt>
                <c:pt idx="82">
                  <c:v>8.3217592618893832E-3</c:v>
                </c:pt>
                <c:pt idx="83">
                  <c:v>8.4259259238024242E-3</c:v>
                </c:pt>
                <c:pt idx="84">
                  <c:v>8.5300925929914229E-3</c:v>
                </c:pt>
                <c:pt idx="85">
                  <c:v>8.6342592621804215E-3</c:v>
                </c:pt>
                <c:pt idx="86">
                  <c:v>8.7384259240934625E-3</c:v>
                </c:pt>
                <c:pt idx="87">
                  <c:v>8.8310185165028088E-3</c:v>
                </c:pt>
                <c:pt idx="88">
                  <c:v>8.9351851856918074E-3</c:v>
                </c:pt>
                <c:pt idx="89">
                  <c:v>9.0393518548808061E-3</c:v>
                </c:pt>
                <c:pt idx="90">
                  <c:v>9.1435185167938471E-3</c:v>
                </c:pt>
                <c:pt idx="91">
                  <c:v>9.2361111092031933E-3</c:v>
                </c:pt>
                <c:pt idx="92">
                  <c:v>9.340277778392192E-3</c:v>
                </c:pt>
                <c:pt idx="93">
                  <c:v>9.4444444475811906E-3</c:v>
                </c:pt>
                <c:pt idx="94">
                  <c:v>9.5486111094942316E-3</c:v>
                </c:pt>
                <c:pt idx="95">
                  <c:v>9.6527777786832303E-3</c:v>
                </c:pt>
                <c:pt idx="96">
                  <c:v>9.7453703710925765E-3</c:v>
                </c:pt>
                <c:pt idx="97">
                  <c:v>9.8495370402815752E-3</c:v>
                </c:pt>
                <c:pt idx="98">
                  <c:v>9.9537037021946162E-3</c:v>
                </c:pt>
                <c:pt idx="99">
                  <c:v>1.0057870371383615E-2</c:v>
                </c:pt>
                <c:pt idx="100">
                  <c:v>1.0150462963792961E-2</c:v>
                </c:pt>
                <c:pt idx="101">
                  <c:v>1.025462963298196E-2</c:v>
                </c:pt>
                <c:pt idx="102">
                  <c:v>1.0358796294895001E-2</c:v>
                </c:pt>
                <c:pt idx="103">
                  <c:v>1.0462962964083999E-2</c:v>
                </c:pt>
                <c:pt idx="104">
                  <c:v>1.0567129633272998E-2</c:v>
                </c:pt>
                <c:pt idx="105">
                  <c:v>1.0659722225682344E-2</c:v>
                </c:pt>
                <c:pt idx="106">
                  <c:v>1.0763888887595385E-2</c:v>
                </c:pt>
                <c:pt idx="107">
                  <c:v>1.0868055556784384E-2</c:v>
                </c:pt>
                <c:pt idx="108">
                  <c:v>1.0972222225973383E-2</c:v>
                </c:pt>
                <c:pt idx="109">
                  <c:v>1.1064814818382729E-2</c:v>
                </c:pt>
                <c:pt idx="110">
                  <c:v>1.116898148029577E-2</c:v>
                </c:pt>
                <c:pt idx="111">
                  <c:v>1.1273148149484769E-2</c:v>
                </c:pt>
                <c:pt idx="112">
                  <c:v>1.137731481139781E-2</c:v>
                </c:pt>
                <c:pt idx="113">
                  <c:v>1.1481481480586808E-2</c:v>
                </c:pt>
                <c:pt idx="114">
                  <c:v>1.1574074072996154E-2</c:v>
                </c:pt>
                <c:pt idx="115">
                  <c:v>1.1678240742185153E-2</c:v>
                </c:pt>
                <c:pt idx="116">
                  <c:v>1.1782407404098194E-2</c:v>
                </c:pt>
                <c:pt idx="117">
                  <c:v>1.1886574073287193E-2</c:v>
                </c:pt>
                <c:pt idx="118">
                  <c:v>1.1979166665696539E-2</c:v>
                </c:pt>
                <c:pt idx="119">
                  <c:v>1.2083333334885538E-2</c:v>
                </c:pt>
                <c:pt idx="120">
                  <c:v>1.2187499996798579E-2</c:v>
                </c:pt>
                <c:pt idx="121">
                  <c:v>1.2291666665987577E-2</c:v>
                </c:pt>
                <c:pt idx="122">
                  <c:v>1.2395833335176576E-2</c:v>
                </c:pt>
                <c:pt idx="123">
                  <c:v>1.2488425927585922E-2</c:v>
                </c:pt>
                <c:pt idx="124">
                  <c:v>1.2592592589498963E-2</c:v>
                </c:pt>
                <c:pt idx="125">
                  <c:v>1.2696759258687962E-2</c:v>
                </c:pt>
                <c:pt idx="126">
                  <c:v>1.280092592787696E-2</c:v>
                </c:pt>
                <c:pt idx="127">
                  <c:v>1.2905092589790002E-2</c:v>
                </c:pt>
                <c:pt idx="128">
                  <c:v>1.2997685182199348E-2</c:v>
                </c:pt>
                <c:pt idx="129">
                  <c:v>1.3101851851388346E-2</c:v>
                </c:pt>
                <c:pt idx="130">
                  <c:v>1.3206018520577345E-2</c:v>
                </c:pt>
                <c:pt idx="131">
                  <c:v>1.3310185182490386E-2</c:v>
                </c:pt>
                <c:pt idx="132">
                  <c:v>1.3402777774899732E-2</c:v>
                </c:pt>
                <c:pt idx="133">
                  <c:v>1.3506944444088731E-2</c:v>
                </c:pt>
                <c:pt idx="134">
                  <c:v>1.361111111327773E-2</c:v>
                </c:pt>
                <c:pt idx="135">
                  <c:v>1.3715277775190771E-2</c:v>
                </c:pt>
                <c:pt idx="136">
                  <c:v>1.3819444444379769E-2</c:v>
                </c:pt>
                <c:pt idx="137">
                  <c:v>1.3912037036789116E-2</c:v>
                </c:pt>
                <c:pt idx="138">
                  <c:v>1.4016203705978114E-2</c:v>
                </c:pt>
                <c:pt idx="139">
                  <c:v>1.4120370367891155E-2</c:v>
                </c:pt>
                <c:pt idx="140">
                  <c:v>1.4224537037080154E-2</c:v>
                </c:pt>
                <c:pt idx="141">
                  <c:v>1.43171296294895E-2</c:v>
                </c:pt>
                <c:pt idx="142">
                  <c:v>1.4421296298678499E-2</c:v>
                </c:pt>
                <c:pt idx="143">
                  <c:v>1.452546296059154E-2</c:v>
                </c:pt>
                <c:pt idx="144">
                  <c:v>1.4629629629780538E-2</c:v>
                </c:pt>
                <c:pt idx="145">
                  <c:v>1.4733796298969537E-2</c:v>
                </c:pt>
                <c:pt idx="146">
                  <c:v>1.4826388891378883E-2</c:v>
                </c:pt>
                <c:pt idx="147">
                  <c:v>1.4930555553291924E-2</c:v>
                </c:pt>
                <c:pt idx="148">
                  <c:v>1.5034722222480923E-2</c:v>
                </c:pt>
                <c:pt idx="149">
                  <c:v>1.5138888891669922E-2</c:v>
                </c:pt>
                <c:pt idx="150">
                  <c:v>1.5231481484079268E-2</c:v>
                </c:pt>
                <c:pt idx="151">
                  <c:v>1.5335648145992309E-2</c:v>
                </c:pt>
                <c:pt idx="152">
                  <c:v>1.5439814815181307E-2</c:v>
                </c:pt>
                <c:pt idx="153">
                  <c:v>1.5543981484370306E-2</c:v>
                </c:pt>
                <c:pt idx="154">
                  <c:v>1.5648148146283347E-2</c:v>
                </c:pt>
                <c:pt idx="155">
                  <c:v>1.5740740738692693E-2</c:v>
                </c:pt>
                <c:pt idx="156">
                  <c:v>1.5844907407881692E-2</c:v>
                </c:pt>
                <c:pt idx="157">
                  <c:v>1.5949074077070691E-2</c:v>
                </c:pt>
                <c:pt idx="158">
                  <c:v>1.6053240738983732E-2</c:v>
                </c:pt>
                <c:pt idx="159">
                  <c:v>1.6145833331393078E-2</c:v>
                </c:pt>
                <c:pt idx="160">
                  <c:v>1.6250000000582077E-2</c:v>
                </c:pt>
                <c:pt idx="161">
                  <c:v>1.6354166669771075E-2</c:v>
                </c:pt>
                <c:pt idx="162">
                  <c:v>1.6458333331684116E-2</c:v>
                </c:pt>
                <c:pt idx="163">
                  <c:v>1.6562500000873115E-2</c:v>
                </c:pt>
                <c:pt idx="164">
                  <c:v>1.6655092593282461E-2</c:v>
                </c:pt>
                <c:pt idx="165">
                  <c:v>1.675925926247146E-2</c:v>
                </c:pt>
                <c:pt idx="166">
                  <c:v>1.6863425924384501E-2</c:v>
                </c:pt>
                <c:pt idx="167">
                  <c:v>1.6967592593573499E-2</c:v>
                </c:pt>
                <c:pt idx="168">
                  <c:v>1.7060185185982846E-2</c:v>
                </c:pt>
                <c:pt idx="169">
                  <c:v>1.7164351855171844E-2</c:v>
                </c:pt>
                <c:pt idx="170">
                  <c:v>1.7268518517084885E-2</c:v>
                </c:pt>
                <c:pt idx="171">
                  <c:v>1.7372685186273884E-2</c:v>
                </c:pt>
                <c:pt idx="172">
                  <c:v>1.7476851855462883E-2</c:v>
                </c:pt>
                <c:pt idx="173">
                  <c:v>1.7569444447872229E-2</c:v>
                </c:pt>
                <c:pt idx="174">
                  <c:v>1.767361110978527E-2</c:v>
                </c:pt>
                <c:pt idx="175">
                  <c:v>1.7777777778974269E-2</c:v>
                </c:pt>
                <c:pt idx="176">
                  <c:v>1.7881944448163267E-2</c:v>
                </c:pt>
                <c:pt idx="177">
                  <c:v>1.7974537040572613E-2</c:v>
                </c:pt>
                <c:pt idx="178">
                  <c:v>1.8078703702485655E-2</c:v>
                </c:pt>
                <c:pt idx="179">
                  <c:v>1.8182870371674653E-2</c:v>
                </c:pt>
                <c:pt idx="180">
                  <c:v>1.8287037033587694E-2</c:v>
                </c:pt>
                <c:pt idx="181">
                  <c:v>1.8391203702776693E-2</c:v>
                </c:pt>
                <c:pt idx="182">
                  <c:v>1.8483796295186039E-2</c:v>
                </c:pt>
                <c:pt idx="183">
                  <c:v>1.8587962964375038E-2</c:v>
                </c:pt>
                <c:pt idx="184">
                  <c:v>1.8692129626288079E-2</c:v>
                </c:pt>
                <c:pt idx="185">
                  <c:v>1.8796296295477077E-2</c:v>
                </c:pt>
                <c:pt idx="186">
                  <c:v>1.8888888887886424E-2</c:v>
                </c:pt>
                <c:pt idx="187">
                  <c:v>1.8993055557075422E-2</c:v>
                </c:pt>
                <c:pt idx="188">
                  <c:v>1.9097222218988463E-2</c:v>
                </c:pt>
                <c:pt idx="189">
                  <c:v>1.9201388888177462E-2</c:v>
                </c:pt>
                <c:pt idx="190">
                  <c:v>1.9305555557366461E-2</c:v>
                </c:pt>
                <c:pt idx="191">
                  <c:v>1.9398148149775807E-2</c:v>
                </c:pt>
                <c:pt idx="192">
                  <c:v>1.9502314811688848E-2</c:v>
                </c:pt>
                <c:pt idx="193">
                  <c:v>1.9606481480877846E-2</c:v>
                </c:pt>
                <c:pt idx="194">
                  <c:v>1.9710648150066845E-2</c:v>
                </c:pt>
                <c:pt idx="195">
                  <c:v>1.9803240742476191E-2</c:v>
                </c:pt>
                <c:pt idx="196">
                  <c:v>1.9907407404389232E-2</c:v>
                </c:pt>
                <c:pt idx="197">
                  <c:v>2.0011574073578231E-2</c:v>
                </c:pt>
                <c:pt idx="198">
                  <c:v>2.011574074276723E-2</c:v>
                </c:pt>
                <c:pt idx="199">
                  <c:v>2.0219907404680271E-2</c:v>
                </c:pt>
                <c:pt idx="200">
                  <c:v>2.0312499997089617E-2</c:v>
                </c:pt>
                <c:pt idx="201">
                  <c:v>2.0416666666278616E-2</c:v>
                </c:pt>
                <c:pt idx="202">
                  <c:v>2.0520833335467614E-2</c:v>
                </c:pt>
                <c:pt idx="203">
                  <c:v>2.0624999997380655E-2</c:v>
                </c:pt>
                <c:pt idx="204">
                  <c:v>2.0717592589790002E-2</c:v>
                </c:pt>
                <c:pt idx="205">
                  <c:v>2.0821759258979E-2</c:v>
                </c:pt>
                <c:pt idx="206">
                  <c:v>2.0925925928167999E-2</c:v>
                </c:pt>
                <c:pt idx="207">
                  <c:v>2.103009259008104E-2</c:v>
                </c:pt>
                <c:pt idx="208">
                  <c:v>2.1134259259270038E-2</c:v>
                </c:pt>
                <c:pt idx="209">
                  <c:v>2.1226851851679385E-2</c:v>
                </c:pt>
                <c:pt idx="210">
                  <c:v>2.1331018520868383E-2</c:v>
                </c:pt>
                <c:pt idx="211">
                  <c:v>2.1435185182781424E-2</c:v>
                </c:pt>
                <c:pt idx="212">
                  <c:v>2.1539351851970423E-2</c:v>
                </c:pt>
                <c:pt idx="213">
                  <c:v>2.1631944444379769E-2</c:v>
                </c:pt>
                <c:pt idx="214">
                  <c:v>2.1736111113568768E-2</c:v>
                </c:pt>
                <c:pt idx="215">
                  <c:v>2.1840277775481809E-2</c:v>
                </c:pt>
                <c:pt idx="216">
                  <c:v>2.1944444444670808E-2</c:v>
                </c:pt>
                <c:pt idx="217">
                  <c:v>2.2048611113859806E-2</c:v>
                </c:pt>
                <c:pt idx="218">
                  <c:v>2.2141203706269152E-2</c:v>
                </c:pt>
                <c:pt idx="219">
                  <c:v>2.2245370368182193E-2</c:v>
                </c:pt>
                <c:pt idx="220">
                  <c:v>2.2349537037371192E-2</c:v>
                </c:pt>
                <c:pt idx="221">
                  <c:v>2.2453703706560191E-2</c:v>
                </c:pt>
                <c:pt idx="222">
                  <c:v>2.2546296298969537E-2</c:v>
                </c:pt>
                <c:pt idx="223">
                  <c:v>2.2650462960882578E-2</c:v>
                </c:pt>
                <c:pt idx="224">
                  <c:v>2.2754629630071577E-2</c:v>
                </c:pt>
                <c:pt idx="225">
                  <c:v>2.2858796299260575E-2</c:v>
                </c:pt>
                <c:pt idx="226">
                  <c:v>2.2962962961173616E-2</c:v>
                </c:pt>
                <c:pt idx="227">
                  <c:v>2.3055555553582963E-2</c:v>
                </c:pt>
                <c:pt idx="228">
                  <c:v>2.3159722222771961E-2</c:v>
                </c:pt>
                <c:pt idx="229">
                  <c:v>2.326388889196096E-2</c:v>
                </c:pt>
                <c:pt idx="230">
                  <c:v>2.3368055553874001E-2</c:v>
                </c:pt>
                <c:pt idx="231">
                  <c:v>2.3472222223063E-2</c:v>
                </c:pt>
                <c:pt idx="232">
                  <c:v>2.3564814815472346E-2</c:v>
                </c:pt>
                <c:pt idx="233">
                  <c:v>2.3668981484661344E-2</c:v>
                </c:pt>
                <c:pt idx="234">
                  <c:v>2.3773148146574385E-2</c:v>
                </c:pt>
                <c:pt idx="235">
                  <c:v>2.3877314815763384E-2</c:v>
                </c:pt>
                <c:pt idx="236">
                  <c:v>2.396990740817273E-2</c:v>
                </c:pt>
                <c:pt idx="237">
                  <c:v>2.4074074077361729E-2</c:v>
                </c:pt>
                <c:pt idx="238">
                  <c:v>2.417824073927477E-2</c:v>
                </c:pt>
                <c:pt idx="239">
                  <c:v>2.4282407408463769E-2</c:v>
                </c:pt>
                <c:pt idx="240">
                  <c:v>2.4386574077652767E-2</c:v>
                </c:pt>
                <c:pt idx="241">
                  <c:v>2.4479166670062114E-2</c:v>
                </c:pt>
                <c:pt idx="242">
                  <c:v>2.4583333331975155E-2</c:v>
                </c:pt>
                <c:pt idx="243">
                  <c:v>2.4687500001164153E-2</c:v>
                </c:pt>
                <c:pt idx="244">
                  <c:v>2.4791666670353152E-2</c:v>
                </c:pt>
                <c:pt idx="245">
                  <c:v>2.4884259262762498E-2</c:v>
                </c:pt>
                <c:pt idx="246">
                  <c:v>2.4988425924675539E-2</c:v>
                </c:pt>
                <c:pt idx="247">
                  <c:v>2.5092592593864538E-2</c:v>
                </c:pt>
                <c:pt idx="248">
                  <c:v>2.5196759263053536E-2</c:v>
                </c:pt>
                <c:pt idx="249">
                  <c:v>2.5300925924966577E-2</c:v>
                </c:pt>
                <c:pt idx="250">
                  <c:v>2.5393518517375924E-2</c:v>
                </c:pt>
                <c:pt idx="251">
                  <c:v>2.5497685186564922E-2</c:v>
                </c:pt>
                <c:pt idx="252">
                  <c:v>2.5601851848477963E-2</c:v>
                </c:pt>
                <c:pt idx="253">
                  <c:v>2.5706018517666962E-2</c:v>
                </c:pt>
                <c:pt idx="254">
                  <c:v>2.5798611110076308E-2</c:v>
                </c:pt>
                <c:pt idx="255">
                  <c:v>2.5902777779265307E-2</c:v>
                </c:pt>
                <c:pt idx="256">
                  <c:v>2.6006944441178348E-2</c:v>
                </c:pt>
                <c:pt idx="257">
                  <c:v>2.6111111110367347E-2</c:v>
                </c:pt>
                <c:pt idx="258">
                  <c:v>2.6215277779556345E-2</c:v>
                </c:pt>
                <c:pt idx="259">
                  <c:v>2.6307870371965691E-2</c:v>
                </c:pt>
                <c:pt idx="260">
                  <c:v>2.6412037033878732E-2</c:v>
                </c:pt>
                <c:pt idx="261">
                  <c:v>2.6516203703067731E-2</c:v>
                </c:pt>
                <c:pt idx="262">
                  <c:v>2.662037037225673E-2</c:v>
                </c:pt>
                <c:pt idx="263">
                  <c:v>2.6712962964666076E-2</c:v>
                </c:pt>
                <c:pt idx="264">
                  <c:v>2.6817129626579117E-2</c:v>
                </c:pt>
                <c:pt idx="265">
                  <c:v>2.6921296295768116E-2</c:v>
                </c:pt>
                <c:pt idx="266">
                  <c:v>2.7025462964957114E-2</c:v>
                </c:pt>
                <c:pt idx="267">
                  <c:v>2.7129629626870155E-2</c:v>
                </c:pt>
                <c:pt idx="268">
                  <c:v>2.7222222219279502E-2</c:v>
                </c:pt>
                <c:pt idx="269">
                  <c:v>2.73263888884685E-2</c:v>
                </c:pt>
                <c:pt idx="270">
                  <c:v>2.7430555557657499E-2</c:v>
                </c:pt>
                <c:pt idx="271">
                  <c:v>2.753472221957054E-2</c:v>
                </c:pt>
                <c:pt idx="272">
                  <c:v>2.7627314811979886E-2</c:v>
                </c:pt>
                <c:pt idx="273">
                  <c:v>2.7731481481168885E-2</c:v>
                </c:pt>
                <c:pt idx="274">
                  <c:v>2.7835648150357883E-2</c:v>
                </c:pt>
                <c:pt idx="275">
                  <c:v>2.7939814812270924E-2</c:v>
                </c:pt>
                <c:pt idx="276">
                  <c:v>2.8043981481459923E-2</c:v>
                </c:pt>
                <c:pt idx="277">
                  <c:v>2.8136574073869269E-2</c:v>
                </c:pt>
                <c:pt idx="278">
                  <c:v>2.8240740743058268E-2</c:v>
                </c:pt>
                <c:pt idx="279">
                  <c:v>2.8344907404971309E-2</c:v>
                </c:pt>
                <c:pt idx="280">
                  <c:v>2.8449074074160308E-2</c:v>
                </c:pt>
                <c:pt idx="281">
                  <c:v>2.8541666666569654E-2</c:v>
                </c:pt>
                <c:pt idx="282">
                  <c:v>2.8645833335758653E-2</c:v>
                </c:pt>
                <c:pt idx="283">
                  <c:v>2.8749999997671694E-2</c:v>
                </c:pt>
                <c:pt idx="284">
                  <c:v>2.8854166666860692E-2</c:v>
                </c:pt>
                <c:pt idx="285">
                  <c:v>2.8958333336049691E-2</c:v>
                </c:pt>
                <c:pt idx="286">
                  <c:v>2.9050925928459037E-2</c:v>
                </c:pt>
                <c:pt idx="287">
                  <c:v>2.9155092590372078E-2</c:v>
                </c:pt>
                <c:pt idx="288">
                  <c:v>2.9259259259561077E-2</c:v>
                </c:pt>
                <c:pt idx="289">
                  <c:v>2.9363425928750075E-2</c:v>
                </c:pt>
                <c:pt idx="290">
                  <c:v>2.9456018521159422E-2</c:v>
                </c:pt>
                <c:pt idx="291">
                  <c:v>2.9560185183072463E-2</c:v>
                </c:pt>
                <c:pt idx="292">
                  <c:v>2.9664351852261461E-2</c:v>
                </c:pt>
                <c:pt idx="293">
                  <c:v>2.976851852145046E-2</c:v>
                </c:pt>
                <c:pt idx="294">
                  <c:v>2.9872685183363501E-2</c:v>
                </c:pt>
                <c:pt idx="295">
                  <c:v>2.9965277775772847E-2</c:v>
                </c:pt>
                <c:pt idx="296">
                  <c:v>3.0069444444961846E-2</c:v>
                </c:pt>
                <c:pt idx="297">
                  <c:v>3.0173611114150845E-2</c:v>
                </c:pt>
                <c:pt idx="298">
                  <c:v>3.0277777776063886E-2</c:v>
                </c:pt>
                <c:pt idx="299">
                  <c:v>3.0370370368473232E-2</c:v>
                </c:pt>
                <c:pt idx="300">
                  <c:v>3.047453703766223E-2</c:v>
                </c:pt>
                <c:pt idx="301">
                  <c:v>3.0578703706851229E-2</c:v>
                </c:pt>
                <c:pt idx="302">
                  <c:v>3.068287036876427E-2</c:v>
                </c:pt>
                <c:pt idx="303">
                  <c:v>3.0787037037953269E-2</c:v>
                </c:pt>
                <c:pt idx="304">
                  <c:v>3.0879629630362615E-2</c:v>
                </c:pt>
                <c:pt idx="305">
                  <c:v>3.0983796299551614E-2</c:v>
                </c:pt>
                <c:pt idx="306">
                  <c:v>3.1087962961464655E-2</c:v>
                </c:pt>
                <c:pt idx="307">
                  <c:v>3.1192129630653653E-2</c:v>
                </c:pt>
                <c:pt idx="308">
                  <c:v>3.1284722223063E-2</c:v>
                </c:pt>
                <c:pt idx="309">
                  <c:v>3.1388888892251998E-2</c:v>
                </c:pt>
                <c:pt idx="310">
                  <c:v>3.1493055554165039E-2</c:v>
                </c:pt>
                <c:pt idx="311">
                  <c:v>3.1597222223354038E-2</c:v>
                </c:pt>
                <c:pt idx="312">
                  <c:v>3.1701388892543036E-2</c:v>
                </c:pt>
                <c:pt idx="313">
                  <c:v>3.1793981484952383E-2</c:v>
                </c:pt>
                <c:pt idx="314">
                  <c:v>3.1898148146865424E-2</c:v>
                </c:pt>
                <c:pt idx="315">
                  <c:v>3.2002314816054422E-2</c:v>
                </c:pt>
                <c:pt idx="316">
                  <c:v>3.2106481485243421E-2</c:v>
                </c:pt>
                <c:pt idx="317">
                  <c:v>3.2199074077652767E-2</c:v>
                </c:pt>
                <c:pt idx="318">
                  <c:v>3.2303240739565808E-2</c:v>
                </c:pt>
                <c:pt idx="319">
                  <c:v>3.2407407408754807E-2</c:v>
                </c:pt>
                <c:pt idx="320">
                  <c:v>3.2511574070667848E-2</c:v>
                </c:pt>
                <c:pt idx="321">
                  <c:v>3.2615740739856847E-2</c:v>
                </c:pt>
                <c:pt idx="322">
                  <c:v>3.2708333332266193E-2</c:v>
                </c:pt>
                <c:pt idx="323">
                  <c:v>3.2812500001455192E-2</c:v>
                </c:pt>
                <c:pt idx="324">
                  <c:v>3.2916666663368233E-2</c:v>
                </c:pt>
                <c:pt idx="325">
                  <c:v>3.3020833332557231E-2</c:v>
                </c:pt>
                <c:pt idx="326">
                  <c:v>3.3113425924966577E-2</c:v>
                </c:pt>
                <c:pt idx="327">
                  <c:v>3.3217592594155576E-2</c:v>
                </c:pt>
                <c:pt idx="328">
                  <c:v>3.3321759256068617E-2</c:v>
                </c:pt>
                <c:pt idx="329">
                  <c:v>3.3425925925257616E-2</c:v>
                </c:pt>
                <c:pt idx="330">
                  <c:v>3.3530092594446614E-2</c:v>
                </c:pt>
                <c:pt idx="331">
                  <c:v>3.3622685186855961E-2</c:v>
                </c:pt>
                <c:pt idx="332">
                  <c:v>3.3726851848769002E-2</c:v>
                </c:pt>
                <c:pt idx="333">
                  <c:v>3.3831018517958E-2</c:v>
                </c:pt>
                <c:pt idx="334">
                  <c:v>3.3935185187146999E-2</c:v>
                </c:pt>
                <c:pt idx="335">
                  <c:v>3.403935184906004E-2</c:v>
                </c:pt>
                <c:pt idx="336">
                  <c:v>3.4131944441469386E-2</c:v>
                </c:pt>
                <c:pt idx="337">
                  <c:v>3.4236111110658385E-2</c:v>
                </c:pt>
                <c:pt idx="338">
                  <c:v>3.4340277779847383E-2</c:v>
                </c:pt>
                <c:pt idx="339">
                  <c:v>3.4444444441760425E-2</c:v>
                </c:pt>
                <c:pt idx="340">
                  <c:v>3.4537037034169771E-2</c:v>
                </c:pt>
                <c:pt idx="341">
                  <c:v>3.4641203703358769E-2</c:v>
                </c:pt>
                <c:pt idx="342">
                  <c:v>3.4745370372547768E-2</c:v>
                </c:pt>
                <c:pt idx="343">
                  <c:v>3.4849537034460809E-2</c:v>
                </c:pt>
                <c:pt idx="344">
                  <c:v>3.4953703703649808E-2</c:v>
                </c:pt>
                <c:pt idx="345">
                  <c:v>3.5046296296059154E-2</c:v>
                </c:pt>
                <c:pt idx="346">
                  <c:v>3.5150462965248153E-2</c:v>
                </c:pt>
                <c:pt idx="347">
                  <c:v>3.5254629627161194E-2</c:v>
                </c:pt>
                <c:pt idx="348">
                  <c:v>3.5358796296350192E-2</c:v>
                </c:pt>
                <c:pt idx="349">
                  <c:v>3.5451388888759539E-2</c:v>
                </c:pt>
                <c:pt idx="350">
                  <c:v>3.5555555557948537E-2</c:v>
                </c:pt>
                <c:pt idx="351">
                  <c:v>3.5659722219861578E-2</c:v>
                </c:pt>
                <c:pt idx="352">
                  <c:v>3.5763888889050577E-2</c:v>
                </c:pt>
                <c:pt idx="353">
                  <c:v>3.5868055558239575E-2</c:v>
                </c:pt>
                <c:pt idx="354">
                  <c:v>3.5960648150648922E-2</c:v>
                </c:pt>
                <c:pt idx="355">
                  <c:v>3.6064814812561963E-2</c:v>
                </c:pt>
                <c:pt idx="356">
                  <c:v>3.6168981481750961E-2</c:v>
                </c:pt>
                <c:pt idx="357">
                  <c:v>3.627314815093996E-2</c:v>
                </c:pt>
                <c:pt idx="358">
                  <c:v>3.6365740743349306E-2</c:v>
                </c:pt>
                <c:pt idx="359">
                  <c:v>3.6469907405262347E-2</c:v>
                </c:pt>
                <c:pt idx="360">
                  <c:v>3.6574074074451346E-2</c:v>
                </c:pt>
                <c:pt idx="361">
                  <c:v>3.6678240743640345E-2</c:v>
                </c:pt>
                <c:pt idx="362">
                  <c:v>3.6782407405553386E-2</c:v>
                </c:pt>
                <c:pt idx="363">
                  <c:v>3.6874999997962732E-2</c:v>
                </c:pt>
                <c:pt idx="364">
                  <c:v>3.6979166667151731E-2</c:v>
                </c:pt>
                <c:pt idx="365">
                  <c:v>3.7083333336340729E-2</c:v>
                </c:pt>
                <c:pt idx="366">
                  <c:v>3.718749999825377E-2</c:v>
                </c:pt>
                <c:pt idx="367">
                  <c:v>3.7280092590663116E-2</c:v>
                </c:pt>
                <c:pt idx="368">
                  <c:v>3.7384259259852115E-2</c:v>
                </c:pt>
                <c:pt idx="369">
                  <c:v>3.7488425929041114E-2</c:v>
                </c:pt>
                <c:pt idx="370">
                  <c:v>3.7592592590954155E-2</c:v>
                </c:pt>
                <c:pt idx="371">
                  <c:v>3.7696759260143153E-2</c:v>
                </c:pt>
                <c:pt idx="372">
                  <c:v>3.77893518525525E-2</c:v>
                </c:pt>
                <c:pt idx="373">
                  <c:v>3.7893518521741498E-2</c:v>
                </c:pt>
                <c:pt idx="374">
                  <c:v>3.7997685183654539E-2</c:v>
                </c:pt>
                <c:pt idx="375">
                  <c:v>3.8101851852843538E-2</c:v>
                </c:pt>
                <c:pt idx="376">
                  <c:v>3.8194444445252884E-2</c:v>
                </c:pt>
                <c:pt idx="377">
                  <c:v>3.8298611114441883E-2</c:v>
                </c:pt>
                <c:pt idx="378">
                  <c:v>3.8402777776354924E-2</c:v>
                </c:pt>
                <c:pt idx="379">
                  <c:v>3.8506944445543922E-2</c:v>
                </c:pt>
                <c:pt idx="380">
                  <c:v>3.8611111114732921E-2</c:v>
                </c:pt>
                <c:pt idx="381">
                  <c:v>3.8703703707142267E-2</c:v>
                </c:pt>
                <c:pt idx="382">
                  <c:v>3.8807870369055308E-2</c:v>
                </c:pt>
                <c:pt idx="383">
                  <c:v>3.8912037038244307E-2</c:v>
                </c:pt>
                <c:pt idx="384">
                  <c:v>3.9016203707433306E-2</c:v>
                </c:pt>
                <c:pt idx="385">
                  <c:v>3.9108796299842652E-2</c:v>
                </c:pt>
                <c:pt idx="386">
                  <c:v>3.9212962961755693E-2</c:v>
                </c:pt>
                <c:pt idx="387">
                  <c:v>3.9317129630944692E-2</c:v>
                </c:pt>
                <c:pt idx="388">
                  <c:v>3.9421296292857733E-2</c:v>
                </c:pt>
                <c:pt idx="389">
                  <c:v>3.9525462962046731E-2</c:v>
                </c:pt>
                <c:pt idx="390">
                  <c:v>3.9618055554456078E-2</c:v>
                </c:pt>
                <c:pt idx="391">
                  <c:v>3.9722222223645076E-2</c:v>
                </c:pt>
                <c:pt idx="392">
                  <c:v>3.9826388885558117E-2</c:v>
                </c:pt>
                <c:pt idx="393">
                  <c:v>3.9930555554747116E-2</c:v>
                </c:pt>
                <c:pt idx="394">
                  <c:v>4.0023148147156462E-2</c:v>
                </c:pt>
                <c:pt idx="395">
                  <c:v>4.0127314816345461E-2</c:v>
                </c:pt>
                <c:pt idx="396">
                  <c:v>4.0231481478258502E-2</c:v>
                </c:pt>
                <c:pt idx="397">
                  <c:v>4.03356481474475E-2</c:v>
                </c:pt>
                <c:pt idx="398">
                  <c:v>4.0439814816636499E-2</c:v>
                </c:pt>
                <c:pt idx="399">
                  <c:v>4.0532407409045845E-2</c:v>
                </c:pt>
                <c:pt idx="400">
                  <c:v>4.0636574070958886E-2</c:v>
                </c:pt>
                <c:pt idx="401">
                  <c:v>4.0740740740147885E-2</c:v>
                </c:pt>
                <c:pt idx="402">
                  <c:v>4.0844907409336884E-2</c:v>
                </c:pt>
                <c:pt idx="403">
                  <c:v>4.093750000174623E-2</c:v>
                </c:pt>
                <c:pt idx="404">
                  <c:v>4.1041666663659271E-2</c:v>
                </c:pt>
                <c:pt idx="405">
                  <c:v>4.1145833332848269E-2</c:v>
                </c:pt>
                <c:pt idx="406">
                  <c:v>4.1250000002037268E-2</c:v>
                </c:pt>
                <c:pt idx="407">
                  <c:v>4.1354166663950309E-2</c:v>
                </c:pt>
                <c:pt idx="408">
                  <c:v>4.1446759256359655E-2</c:v>
                </c:pt>
                <c:pt idx="409">
                  <c:v>4.1550925925548654E-2</c:v>
                </c:pt>
                <c:pt idx="410">
                  <c:v>4.1655092594737653E-2</c:v>
                </c:pt>
                <c:pt idx="411">
                  <c:v>4.1759259256650694E-2</c:v>
                </c:pt>
                <c:pt idx="412">
                  <c:v>4.185185184906004E-2</c:v>
                </c:pt>
                <c:pt idx="413">
                  <c:v>4.1956018518249039E-2</c:v>
                </c:pt>
                <c:pt idx="414">
                  <c:v>4.2060185187438037E-2</c:v>
                </c:pt>
                <c:pt idx="415">
                  <c:v>4.2164351849351078E-2</c:v>
                </c:pt>
                <c:pt idx="416">
                  <c:v>4.2268518518540077E-2</c:v>
                </c:pt>
                <c:pt idx="417">
                  <c:v>4.2361111110949423E-2</c:v>
                </c:pt>
                <c:pt idx="418">
                  <c:v>4.2465277780138422E-2</c:v>
                </c:pt>
                <c:pt idx="419">
                  <c:v>4.2569444442051463E-2</c:v>
                </c:pt>
                <c:pt idx="420">
                  <c:v>4.2673611111240461E-2</c:v>
                </c:pt>
                <c:pt idx="421">
                  <c:v>4.2766203703649808E-2</c:v>
                </c:pt>
                <c:pt idx="422">
                  <c:v>4.2870370372838806E-2</c:v>
                </c:pt>
                <c:pt idx="423">
                  <c:v>4.2974537034751847E-2</c:v>
                </c:pt>
                <c:pt idx="424">
                  <c:v>4.3078703703940846E-2</c:v>
                </c:pt>
                <c:pt idx="425">
                  <c:v>4.3182870373129845E-2</c:v>
                </c:pt>
                <c:pt idx="426">
                  <c:v>4.3275462965539191E-2</c:v>
                </c:pt>
                <c:pt idx="427">
                  <c:v>4.3379629627452232E-2</c:v>
                </c:pt>
                <c:pt idx="428">
                  <c:v>4.3483796296641231E-2</c:v>
                </c:pt>
                <c:pt idx="429">
                  <c:v>4.3587962965830229E-2</c:v>
                </c:pt>
                <c:pt idx="430">
                  <c:v>4.369212962774327E-2</c:v>
                </c:pt>
                <c:pt idx="431">
                  <c:v>4.3784722220152617E-2</c:v>
                </c:pt>
                <c:pt idx="432">
                  <c:v>4.3888888889341615E-2</c:v>
                </c:pt>
                <c:pt idx="433">
                  <c:v>4.3993055558530614E-2</c:v>
                </c:pt>
                <c:pt idx="434">
                  <c:v>4.4097222220443655E-2</c:v>
                </c:pt>
                <c:pt idx="435">
                  <c:v>4.4189814812853001E-2</c:v>
                </c:pt>
                <c:pt idx="436">
                  <c:v>4.4293981482042E-2</c:v>
                </c:pt>
                <c:pt idx="437">
                  <c:v>4.4398148151230998E-2</c:v>
                </c:pt>
                <c:pt idx="438">
                  <c:v>4.4502314813144039E-2</c:v>
                </c:pt>
                <c:pt idx="439">
                  <c:v>4.4606481482333038E-2</c:v>
                </c:pt>
                <c:pt idx="440">
                  <c:v>4.4699074074742384E-2</c:v>
                </c:pt>
                <c:pt idx="441">
                  <c:v>4.4803240743931383E-2</c:v>
                </c:pt>
                <c:pt idx="442">
                  <c:v>4.4907407405844424E-2</c:v>
                </c:pt>
                <c:pt idx="443">
                  <c:v>4.5011574075033423E-2</c:v>
                </c:pt>
                <c:pt idx="444">
                  <c:v>4.5104166667442769E-2</c:v>
                </c:pt>
                <c:pt idx="445">
                  <c:v>4.5208333336631767E-2</c:v>
                </c:pt>
                <c:pt idx="446">
                  <c:v>4.5312499998544808E-2</c:v>
                </c:pt>
                <c:pt idx="447">
                  <c:v>4.5416666667733807E-2</c:v>
                </c:pt>
                <c:pt idx="448">
                  <c:v>4.5520833336922806E-2</c:v>
                </c:pt>
                <c:pt idx="449">
                  <c:v>4.5613425929332152E-2</c:v>
                </c:pt>
                <c:pt idx="450">
                  <c:v>4.5717592591245193E-2</c:v>
                </c:pt>
                <c:pt idx="451">
                  <c:v>4.5821759260434192E-2</c:v>
                </c:pt>
                <c:pt idx="452">
                  <c:v>4.592592592962319E-2</c:v>
                </c:pt>
                <c:pt idx="453">
                  <c:v>4.6018518522032537E-2</c:v>
                </c:pt>
                <c:pt idx="454">
                  <c:v>4.6122685183945578E-2</c:v>
                </c:pt>
                <c:pt idx="455">
                  <c:v>4.6226851853134576E-2</c:v>
                </c:pt>
                <c:pt idx="456">
                  <c:v>4.6331018515047617E-2</c:v>
                </c:pt>
                <c:pt idx="457">
                  <c:v>4.6435185184236616E-2</c:v>
                </c:pt>
                <c:pt idx="458">
                  <c:v>4.6527777776645962E-2</c:v>
                </c:pt>
                <c:pt idx="459">
                  <c:v>4.6631944445834961E-2</c:v>
                </c:pt>
                <c:pt idx="460">
                  <c:v>4.6736111107748002E-2</c:v>
                </c:pt>
                <c:pt idx="461">
                  <c:v>4.6840277776937E-2</c:v>
                </c:pt>
                <c:pt idx="462">
                  <c:v>4.6932870369346347E-2</c:v>
                </c:pt>
                <c:pt idx="463">
                  <c:v>4.7037037038535345E-2</c:v>
                </c:pt>
                <c:pt idx="464">
                  <c:v>4.7141203700448386E-2</c:v>
                </c:pt>
                <c:pt idx="465">
                  <c:v>4.7245370369637385E-2</c:v>
                </c:pt>
                <c:pt idx="466">
                  <c:v>4.7349537038826384E-2</c:v>
                </c:pt>
                <c:pt idx="467">
                  <c:v>4.744212963123573E-2</c:v>
                </c:pt>
                <c:pt idx="468">
                  <c:v>4.7546296293148771E-2</c:v>
                </c:pt>
                <c:pt idx="469">
                  <c:v>4.765046296233777E-2</c:v>
                </c:pt>
                <c:pt idx="470">
                  <c:v>4.7754629631526768E-2</c:v>
                </c:pt>
                <c:pt idx="471">
                  <c:v>4.7847222223936114E-2</c:v>
                </c:pt>
                <c:pt idx="472">
                  <c:v>4.7951388885849155E-2</c:v>
                </c:pt>
                <c:pt idx="473">
                  <c:v>4.8055555555038154E-2</c:v>
                </c:pt>
                <c:pt idx="474">
                  <c:v>4.8159722224227153E-2</c:v>
                </c:pt>
                <c:pt idx="475">
                  <c:v>4.8263888886140194E-2</c:v>
                </c:pt>
                <c:pt idx="476">
                  <c:v>4.835648147854954E-2</c:v>
                </c:pt>
                <c:pt idx="477">
                  <c:v>4.8460648147738539E-2</c:v>
                </c:pt>
                <c:pt idx="478">
                  <c:v>4.8564814816927537E-2</c:v>
                </c:pt>
                <c:pt idx="479">
                  <c:v>4.8668981478840578E-2</c:v>
                </c:pt>
                <c:pt idx="480">
                  <c:v>4.8761574071249925E-2</c:v>
                </c:pt>
                <c:pt idx="481">
                  <c:v>4.8865740740438923E-2</c:v>
                </c:pt>
                <c:pt idx="482">
                  <c:v>4.8969907409627922E-2</c:v>
                </c:pt>
                <c:pt idx="483">
                  <c:v>4.9074074071540963E-2</c:v>
                </c:pt>
                <c:pt idx="484">
                  <c:v>4.9178240740729962E-2</c:v>
                </c:pt>
                <c:pt idx="485">
                  <c:v>4.9270833333139308E-2</c:v>
                </c:pt>
                <c:pt idx="486">
                  <c:v>4.9375000002328306E-2</c:v>
                </c:pt>
                <c:pt idx="487">
                  <c:v>4.9479166664241347E-2</c:v>
                </c:pt>
                <c:pt idx="488">
                  <c:v>4.9583333333430346E-2</c:v>
                </c:pt>
                <c:pt idx="489">
                  <c:v>4.9675925925839692E-2</c:v>
                </c:pt>
                <c:pt idx="490">
                  <c:v>4.9780092595028691E-2</c:v>
                </c:pt>
                <c:pt idx="491">
                  <c:v>4.9884259256941732E-2</c:v>
                </c:pt>
                <c:pt idx="492">
                  <c:v>4.9988425926130731E-2</c:v>
                </c:pt>
                <c:pt idx="493">
                  <c:v>5.0092592595319729E-2</c:v>
                </c:pt>
                <c:pt idx="494">
                  <c:v>5.0185185187729076E-2</c:v>
                </c:pt>
                <c:pt idx="495">
                  <c:v>5.0289351849642117E-2</c:v>
                </c:pt>
                <c:pt idx="496">
                  <c:v>5.0393518518831115E-2</c:v>
                </c:pt>
                <c:pt idx="497">
                  <c:v>5.0497685188020114E-2</c:v>
                </c:pt>
                <c:pt idx="498">
                  <c:v>5.059027778042946E-2</c:v>
                </c:pt>
                <c:pt idx="499">
                  <c:v>5.0694444442342501E-2</c:v>
                </c:pt>
                <c:pt idx="500">
                  <c:v>5.07986111115315E-2</c:v>
                </c:pt>
                <c:pt idx="501">
                  <c:v>5.0902777780720498E-2</c:v>
                </c:pt>
                <c:pt idx="502">
                  <c:v>5.1006944442633539E-2</c:v>
                </c:pt>
                <c:pt idx="503">
                  <c:v>5.1099537035042886E-2</c:v>
                </c:pt>
                <c:pt idx="504">
                  <c:v>5.1203703704231884E-2</c:v>
                </c:pt>
                <c:pt idx="505">
                  <c:v>5.1307870373420883E-2</c:v>
                </c:pt>
                <c:pt idx="506">
                  <c:v>5.1412037035333924E-2</c:v>
                </c:pt>
                <c:pt idx="507">
                  <c:v>5.150462962774327E-2</c:v>
                </c:pt>
                <c:pt idx="508">
                  <c:v>5.1608796296932269E-2</c:v>
                </c:pt>
                <c:pt idx="509">
                  <c:v>5.1712962966121268E-2</c:v>
                </c:pt>
                <c:pt idx="510">
                  <c:v>5.1817129628034309E-2</c:v>
                </c:pt>
                <c:pt idx="511">
                  <c:v>5.1921296297223307E-2</c:v>
                </c:pt>
                <c:pt idx="512">
                  <c:v>5.2013888889632653E-2</c:v>
                </c:pt>
                <c:pt idx="513">
                  <c:v>5.2118055558821652E-2</c:v>
                </c:pt>
                <c:pt idx="514">
                  <c:v>5.2222222220734693E-2</c:v>
                </c:pt>
                <c:pt idx="515">
                  <c:v>5.2326388889923692E-2</c:v>
                </c:pt>
                <c:pt idx="516">
                  <c:v>5.2418981482333038E-2</c:v>
                </c:pt>
                <c:pt idx="517">
                  <c:v>5.2523148151522037E-2</c:v>
                </c:pt>
                <c:pt idx="518">
                  <c:v>5.2627314813435078E-2</c:v>
                </c:pt>
                <c:pt idx="519">
                  <c:v>5.2731481482624076E-2</c:v>
                </c:pt>
                <c:pt idx="520">
                  <c:v>5.2835648151813075E-2</c:v>
                </c:pt>
                <c:pt idx="521">
                  <c:v>5.2928240744222421E-2</c:v>
                </c:pt>
                <c:pt idx="522">
                  <c:v>5.3032407406135462E-2</c:v>
                </c:pt>
                <c:pt idx="523">
                  <c:v>5.3136574075324461E-2</c:v>
                </c:pt>
                <c:pt idx="524">
                  <c:v>5.324074074451346E-2</c:v>
                </c:pt>
                <c:pt idx="525">
                  <c:v>5.3333333336922806E-2</c:v>
                </c:pt>
                <c:pt idx="526">
                  <c:v>5.3437499998835847E-2</c:v>
                </c:pt>
                <c:pt idx="527">
                  <c:v>5.3541666668024845E-2</c:v>
                </c:pt>
                <c:pt idx="528">
                  <c:v>5.3645833329937886E-2</c:v>
                </c:pt>
                <c:pt idx="529">
                  <c:v>5.3749999999126885E-2</c:v>
                </c:pt>
                <c:pt idx="530">
                  <c:v>5.3842592591536231E-2</c:v>
                </c:pt>
                <c:pt idx="531">
                  <c:v>5.394675926072523E-2</c:v>
                </c:pt>
                <c:pt idx="532">
                  <c:v>5.4050925922638271E-2</c:v>
                </c:pt>
                <c:pt idx="533">
                  <c:v>5.415509259182727E-2</c:v>
                </c:pt>
                <c:pt idx="534">
                  <c:v>5.4259259261016268E-2</c:v>
                </c:pt>
                <c:pt idx="535">
                  <c:v>5.4351851853425615E-2</c:v>
                </c:pt>
                <c:pt idx="536">
                  <c:v>5.4456018515338656E-2</c:v>
                </c:pt>
                <c:pt idx="537">
                  <c:v>5.4560185184527654E-2</c:v>
                </c:pt>
                <c:pt idx="538">
                  <c:v>5.4664351853716653E-2</c:v>
                </c:pt>
                <c:pt idx="539">
                  <c:v>5.4756944446125999E-2</c:v>
                </c:pt>
                <c:pt idx="540">
                  <c:v>5.486111110803904E-2</c:v>
                </c:pt>
                <c:pt idx="541">
                  <c:v>5.4965277777228039E-2</c:v>
                </c:pt>
                <c:pt idx="542">
                  <c:v>5.5069444446417037E-2</c:v>
                </c:pt>
                <c:pt idx="543">
                  <c:v>5.5173611108330078E-2</c:v>
                </c:pt>
                <c:pt idx="544">
                  <c:v>5.5266203700739425E-2</c:v>
                </c:pt>
                <c:pt idx="545">
                  <c:v>5.5370370369928423E-2</c:v>
                </c:pt>
                <c:pt idx="546">
                  <c:v>5.5474537039117422E-2</c:v>
                </c:pt>
                <c:pt idx="547">
                  <c:v>5.5578703701030463E-2</c:v>
                </c:pt>
                <c:pt idx="548">
                  <c:v>5.5671296293439809E-2</c:v>
                </c:pt>
                <c:pt idx="549">
                  <c:v>5.5775462962628808E-2</c:v>
                </c:pt>
                <c:pt idx="550">
                  <c:v>5.5879629631817807E-2</c:v>
                </c:pt>
                <c:pt idx="551">
                  <c:v>5.5983796293730848E-2</c:v>
                </c:pt>
                <c:pt idx="552">
                  <c:v>5.6087962962919846E-2</c:v>
                </c:pt>
                <c:pt idx="553">
                  <c:v>5.6180555555329192E-2</c:v>
                </c:pt>
                <c:pt idx="554">
                  <c:v>5.6284722224518191E-2</c:v>
                </c:pt>
                <c:pt idx="555">
                  <c:v>5.6388888886431232E-2</c:v>
                </c:pt>
                <c:pt idx="556">
                  <c:v>5.6493055555620231E-2</c:v>
                </c:pt>
                <c:pt idx="557">
                  <c:v>5.6585648148029577E-2</c:v>
                </c:pt>
                <c:pt idx="558">
                  <c:v>5.6689814817218576E-2</c:v>
                </c:pt>
                <c:pt idx="559">
                  <c:v>5.6793981479131617E-2</c:v>
                </c:pt>
                <c:pt idx="560">
                  <c:v>5.6898148148320615E-2</c:v>
                </c:pt>
                <c:pt idx="561">
                  <c:v>5.7002314817509614E-2</c:v>
                </c:pt>
                <c:pt idx="562">
                  <c:v>5.709490740991896E-2</c:v>
                </c:pt>
                <c:pt idx="563">
                  <c:v>5.7199074071832001E-2</c:v>
                </c:pt>
                <c:pt idx="564">
                  <c:v>5.7303240741021E-2</c:v>
                </c:pt>
                <c:pt idx="565">
                  <c:v>5.7407407410209998E-2</c:v>
                </c:pt>
                <c:pt idx="566">
                  <c:v>5.7500000002619345E-2</c:v>
                </c:pt>
                <c:pt idx="567">
                  <c:v>5.7604166664532386E-2</c:v>
                </c:pt>
                <c:pt idx="568">
                  <c:v>5.7708333333721384E-2</c:v>
                </c:pt>
                <c:pt idx="569">
                  <c:v>5.7812500002910383E-2</c:v>
                </c:pt>
                <c:pt idx="570">
                  <c:v>5.7916666664823424E-2</c:v>
                </c:pt>
                <c:pt idx="571">
                  <c:v>5.800925925723277E-2</c:v>
                </c:pt>
                <c:pt idx="572">
                  <c:v>5.8113425926421769E-2</c:v>
                </c:pt>
                <c:pt idx="573">
                  <c:v>5.8217592595610768E-2</c:v>
                </c:pt>
                <c:pt idx="574">
                  <c:v>5.8321759257523809E-2</c:v>
                </c:pt>
                <c:pt idx="575">
                  <c:v>5.8414351849933155E-2</c:v>
                </c:pt>
                <c:pt idx="576">
                  <c:v>5.8518518519122154E-2</c:v>
                </c:pt>
                <c:pt idx="577">
                  <c:v>5.8622685188311152E-2</c:v>
                </c:pt>
                <c:pt idx="578">
                  <c:v>5.8726851850224193E-2</c:v>
                </c:pt>
                <c:pt idx="579">
                  <c:v>5.8831018519413192E-2</c:v>
                </c:pt>
                <c:pt idx="580">
                  <c:v>5.8923611111822538E-2</c:v>
                </c:pt>
                <c:pt idx="581">
                  <c:v>5.9027777781011537E-2</c:v>
                </c:pt>
                <c:pt idx="582">
                  <c:v>5.9131944442924578E-2</c:v>
                </c:pt>
                <c:pt idx="583">
                  <c:v>5.9236111112113576E-2</c:v>
                </c:pt>
                <c:pt idx="584">
                  <c:v>5.9328703704522923E-2</c:v>
                </c:pt>
                <c:pt idx="585">
                  <c:v>5.9432870373711921E-2</c:v>
                </c:pt>
                <c:pt idx="586">
                  <c:v>5.9537037035624962E-2</c:v>
                </c:pt>
                <c:pt idx="587">
                  <c:v>5.9641203704813961E-2</c:v>
                </c:pt>
                <c:pt idx="588">
                  <c:v>5.974537037400296E-2</c:v>
                </c:pt>
                <c:pt idx="589">
                  <c:v>5.9837962966412306E-2</c:v>
                </c:pt>
                <c:pt idx="590">
                  <c:v>5.9942129628325347E-2</c:v>
                </c:pt>
                <c:pt idx="591">
                  <c:v>6.0046296297514345E-2</c:v>
                </c:pt>
                <c:pt idx="592">
                  <c:v>6.0150462966703344E-2</c:v>
                </c:pt>
                <c:pt idx="593">
                  <c:v>6.024305555911269E-2</c:v>
                </c:pt>
                <c:pt idx="594">
                  <c:v>6.0347222221025731E-2</c:v>
                </c:pt>
                <c:pt idx="595">
                  <c:v>6.045138889021473E-2</c:v>
                </c:pt>
                <c:pt idx="596">
                  <c:v>6.0555555552127771E-2</c:v>
                </c:pt>
                <c:pt idx="597">
                  <c:v>6.065972222131677E-2</c:v>
                </c:pt>
                <c:pt idx="598">
                  <c:v>6.0752314813726116E-2</c:v>
                </c:pt>
                <c:pt idx="599">
                  <c:v>6.0856481482915115E-2</c:v>
                </c:pt>
                <c:pt idx="600">
                  <c:v>6.0960648144828156E-2</c:v>
                </c:pt>
                <c:pt idx="601">
                  <c:v>6.1064814814017154E-2</c:v>
                </c:pt>
                <c:pt idx="602">
                  <c:v>6.1157407406426501E-2</c:v>
                </c:pt>
                <c:pt idx="603">
                  <c:v>6.1261574075615499E-2</c:v>
                </c:pt>
                <c:pt idx="604">
                  <c:v>6.136574073752854E-2</c:v>
                </c:pt>
                <c:pt idx="605">
                  <c:v>6.1469907406717539E-2</c:v>
                </c:pt>
                <c:pt idx="606">
                  <c:v>6.1574074075906537E-2</c:v>
                </c:pt>
                <c:pt idx="607">
                  <c:v>6.1666666668315884E-2</c:v>
                </c:pt>
                <c:pt idx="608">
                  <c:v>6.1770833330228925E-2</c:v>
                </c:pt>
                <c:pt idx="609">
                  <c:v>6.1874999999417923E-2</c:v>
                </c:pt>
                <c:pt idx="610">
                  <c:v>6.1979166668606922E-2</c:v>
                </c:pt>
                <c:pt idx="611">
                  <c:v>6.2071759261016268E-2</c:v>
                </c:pt>
                <c:pt idx="612">
                  <c:v>6.2175925922929309E-2</c:v>
                </c:pt>
                <c:pt idx="613">
                  <c:v>6.2280092592118308E-2</c:v>
                </c:pt>
                <c:pt idx="614">
                  <c:v>6.2384259261307307E-2</c:v>
                </c:pt>
                <c:pt idx="615">
                  <c:v>6.2488425923220348E-2</c:v>
                </c:pt>
                <c:pt idx="616">
                  <c:v>6.2581018515629694E-2</c:v>
                </c:pt>
                <c:pt idx="617">
                  <c:v>6.2685185184818693E-2</c:v>
                </c:pt>
                <c:pt idx="618">
                  <c:v>6.2789351854007691E-2</c:v>
                </c:pt>
                <c:pt idx="619">
                  <c:v>6.2893518515920732E-2</c:v>
                </c:pt>
                <c:pt idx="620">
                  <c:v>6.2986111108330078E-2</c:v>
                </c:pt>
                <c:pt idx="621">
                  <c:v>6.3090277777519077E-2</c:v>
                </c:pt>
                <c:pt idx="622">
                  <c:v>6.3194444446708076E-2</c:v>
                </c:pt>
                <c:pt idx="623">
                  <c:v>6.3298611108621117E-2</c:v>
                </c:pt>
                <c:pt idx="624">
                  <c:v>6.3402777777810115E-2</c:v>
                </c:pt>
                <c:pt idx="625">
                  <c:v>6.3495370370219462E-2</c:v>
                </c:pt>
                <c:pt idx="626">
                  <c:v>6.359953703940846E-2</c:v>
                </c:pt>
                <c:pt idx="627">
                  <c:v>6.3703703701321501E-2</c:v>
                </c:pt>
                <c:pt idx="628">
                  <c:v>6.38078703705105E-2</c:v>
                </c:pt>
                <c:pt idx="629">
                  <c:v>6.3912037039699499E-2</c:v>
                </c:pt>
                <c:pt idx="630">
                  <c:v>6.4004629632108845E-2</c:v>
                </c:pt>
                <c:pt idx="631">
                  <c:v>6.4108796294021886E-2</c:v>
                </c:pt>
                <c:pt idx="632">
                  <c:v>6.4212962963210884E-2</c:v>
                </c:pt>
                <c:pt idx="633">
                  <c:v>6.4317129632399883E-2</c:v>
                </c:pt>
                <c:pt idx="634">
                  <c:v>6.4409722224809229E-2</c:v>
                </c:pt>
                <c:pt idx="635">
                  <c:v>6.451388888672227E-2</c:v>
                </c:pt>
                <c:pt idx="636">
                  <c:v>6.4618055555911269E-2</c:v>
                </c:pt>
                <c:pt idx="637">
                  <c:v>6.4722222225100268E-2</c:v>
                </c:pt>
                <c:pt idx="638">
                  <c:v>6.4826388887013309E-2</c:v>
                </c:pt>
                <c:pt idx="639">
                  <c:v>6.4918981479422655E-2</c:v>
                </c:pt>
                <c:pt idx="640">
                  <c:v>6.5023148148611654E-2</c:v>
                </c:pt>
                <c:pt idx="641">
                  <c:v>6.5127314817800652E-2</c:v>
                </c:pt>
                <c:pt idx="642">
                  <c:v>6.5231481479713693E-2</c:v>
                </c:pt>
                <c:pt idx="643">
                  <c:v>6.532407407212304E-2</c:v>
                </c:pt>
                <c:pt idx="644">
                  <c:v>6.5428240741312038E-2</c:v>
                </c:pt>
                <c:pt idx="645">
                  <c:v>6.5532407410501037E-2</c:v>
                </c:pt>
                <c:pt idx="646">
                  <c:v>6.5636574072414078E-2</c:v>
                </c:pt>
                <c:pt idx="647">
                  <c:v>6.5740740741603076E-2</c:v>
                </c:pt>
                <c:pt idx="648">
                  <c:v>6.5833333334012423E-2</c:v>
                </c:pt>
                <c:pt idx="649">
                  <c:v>6.5937500003201421E-2</c:v>
                </c:pt>
                <c:pt idx="650">
                  <c:v>6.6041666665114462E-2</c:v>
                </c:pt>
                <c:pt idx="651">
                  <c:v>6.6145833334303461E-2</c:v>
                </c:pt>
                <c:pt idx="652">
                  <c:v>6.6238425926712807E-2</c:v>
                </c:pt>
                <c:pt idx="653">
                  <c:v>6.6342592595901806E-2</c:v>
                </c:pt>
                <c:pt idx="654">
                  <c:v>6.6446759257814847E-2</c:v>
                </c:pt>
                <c:pt idx="655">
                  <c:v>6.6550925927003846E-2</c:v>
                </c:pt>
                <c:pt idx="656">
                  <c:v>6.6655092596192844E-2</c:v>
                </c:pt>
                <c:pt idx="657">
                  <c:v>6.674768518860219E-2</c:v>
                </c:pt>
                <c:pt idx="658">
                  <c:v>6.6851851850515231E-2</c:v>
                </c:pt>
                <c:pt idx="659">
                  <c:v>6.695601851970423E-2</c:v>
                </c:pt>
                <c:pt idx="660">
                  <c:v>6.7060185188893229E-2</c:v>
                </c:pt>
                <c:pt idx="661">
                  <c:v>6.7152777781302575E-2</c:v>
                </c:pt>
                <c:pt idx="662">
                  <c:v>6.7256944443215616E-2</c:v>
                </c:pt>
                <c:pt idx="663">
                  <c:v>6.7361111112404615E-2</c:v>
                </c:pt>
                <c:pt idx="664">
                  <c:v>6.7465277774317656E-2</c:v>
                </c:pt>
                <c:pt idx="665">
                  <c:v>6.7569444443506654E-2</c:v>
                </c:pt>
                <c:pt idx="666">
                  <c:v>6.7662037035916001E-2</c:v>
                </c:pt>
                <c:pt idx="667">
                  <c:v>6.7766203705104999E-2</c:v>
                </c:pt>
                <c:pt idx="668">
                  <c:v>6.787037036701804E-2</c:v>
                </c:pt>
                <c:pt idx="669">
                  <c:v>6.7974537036207039E-2</c:v>
                </c:pt>
                <c:pt idx="670">
                  <c:v>6.8067129628616385E-2</c:v>
                </c:pt>
                <c:pt idx="671">
                  <c:v>6.8171296297805384E-2</c:v>
                </c:pt>
                <c:pt idx="672">
                  <c:v>6.8275462959718425E-2</c:v>
                </c:pt>
                <c:pt idx="673">
                  <c:v>6.8379629628907423E-2</c:v>
                </c:pt>
                <c:pt idx="674">
                  <c:v>6.8483796298096422E-2</c:v>
                </c:pt>
                <c:pt idx="675">
                  <c:v>6.8576388890505768E-2</c:v>
                </c:pt>
                <c:pt idx="676">
                  <c:v>6.8680555552418809E-2</c:v>
                </c:pt>
                <c:pt idx="677">
                  <c:v>6.8784722221607808E-2</c:v>
                </c:pt>
                <c:pt idx="678">
                  <c:v>6.8888888890796807E-2</c:v>
                </c:pt>
                <c:pt idx="679">
                  <c:v>6.8981481483206153E-2</c:v>
                </c:pt>
                <c:pt idx="680">
                  <c:v>6.9085648145119194E-2</c:v>
                </c:pt>
                <c:pt idx="681">
                  <c:v>6.9189814814308193E-2</c:v>
                </c:pt>
                <c:pt idx="682">
                  <c:v>6.9293981483497191E-2</c:v>
                </c:pt>
                <c:pt idx="683">
                  <c:v>6.9398148145410232E-2</c:v>
                </c:pt>
                <c:pt idx="684">
                  <c:v>6.9490740737819578E-2</c:v>
                </c:pt>
                <c:pt idx="685">
                  <c:v>6.9594907407008577E-2</c:v>
                </c:pt>
                <c:pt idx="686">
                  <c:v>6.9699074076197576E-2</c:v>
                </c:pt>
                <c:pt idx="687">
                  <c:v>6.9803240738110617E-2</c:v>
                </c:pt>
                <c:pt idx="688">
                  <c:v>6.9895833330519963E-2</c:v>
                </c:pt>
                <c:pt idx="689">
                  <c:v>6.9999999999708962E-2</c:v>
                </c:pt>
                <c:pt idx="690">
                  <c:v>7.010416666889796E-2</c:v>
                </c:pt>
                <c:pt idx="691">
                  <c:v>7.0208333330811001E-2</c:v>
                </c:pt>
                <c:pt idx="692">
                  <c:v>7.03125E-2</c:v>
                </c:pt>
                <c:pt idx="693">
                  <c:v>7.0405092592409346E-2</c:v>
                </c:pt>
                <c:pt idx="694">
                  <c:v>7.0509259261598345E-2</c:v>
                </c:pt>
                <c:pt idx="695">
                  <c:v>7.0613425923511386E-2</c:v>
                </c:pt>
                <c:pt idx="696">
                  <c:v>7.0717592592700385E-2</c:v>
                </c:pt>
                <c:pt idx="697">
                  <c:v>7.0810185185109731E-2</c:v>
                </c:pt>
                <c:pt idx="698">
                  <c:v>7.0914351854298729E-2</c:v>
                </c:pt>
                <c:pt idx="699">
                  <c:v>7.101851851621177E-2</c:v>
                </c:pt>
                <c:pt idx="700">
                  <c:v>7.1122685185400769E-2</c:v>
                </c:pt>
                <c:pt idx="701">
                  <c:v>7.1226851854589768E-2</c:v>
                </c:pt>
                <c:pt idx="702">
                  <c:v>7.1319444446999114E-2</c:v>
                </c:pt>
                <c:pt idx="703">
                  <c:v>7.1423611108912155E-2</c:v>
                </c:pt>
                <c:pt idx="704">
                  <c:v>7.1527777778101154E-2</c:v>
                </c:pt>
                <c:pt idx="705">
                  <c:v>7.1631944447290152E-2</c:v>
                </c:pt>
                <c:pt idx="706">
                  <c:v>7.1724537039699499E-2</c:v>
                </c:pt>
                <c:pt idx="707">
                  <c:v>7.182870370161254E-2</c:v>
                </c:pt>
                <c:pt idx="708">
                  <c:v>7.1932870370801538E-2</c:v>
                </c:pt>
                <c:pt idx="709">
                  <c:v>7.2037037039990537E-2</c:v>
                </c:pt>
                <c:pt idx="710">
                  <c:v>7.2141203701903578E-2</c:v>
                </c:pt>
                <c:pt idx="711">
                  <c:v>7.2233796294312924E-2</c:v>
                </c:pt>
                <c:pt idx="712">
                  <c:v>7.2337962963501923E-2</c:v>
                </c:pt>
                <c:pt idx="713">
                  <c:v>7.2442129632690921E-2</c:v>
                </c:pt>
                <c:pt idx="714">
                  <c:v>7.2546296294603962E-2</c:v>
                </c:pt>
                <c:pt idx="715">
                  <c:v>7.2638888887013309E-2</c:v>
                </c:pt>
                <c:pt idx="716">
                  <c:v>7.2743055556202307E-2</c:v>
                </c:pt>
              </c:numCache>
            </c:numRef>
          </c:xVal>
          <c:yVal>
            <c:numRef>
              <c:f>'672011220 PM'!$M$3:$M$789</c:f>
              <c:numCache>
                <c:formatCode>General</c:formatCode>
                <c:ptCount val="787"/>
                <c:pt idx="0">
                  <c:v>36.540922000000002</c:v>
                </c:pt>
                <c:pt idx="1">
                  <c:v>36.586336000000003</c:v>
                </c:pt>
                <c:pt idx="2">
                  <c:v>36.595069000000002</c:v>
                </c:pt>
                <c:pt idx="3">
                  <c:v>36.630001999999998</c:v>
                </c:pt>
                <c:pt idx="4">
                  <c:v>36.584589000000001</c:v>
                </c:pt>
                <c:pt idx="5">
                  <c:v>36.572361999999998</c:v>
                </c:pt>
                <c:pt idx="6">
                  <c:v>36.525202</c:v>
                </c:pt>
                <c:pt idx="7">
                  <c:v>36.558388999999998</c:v>
                </c:pt>
                <c:pt idx="8">
                  <c:v>36.547908999999997</c:v>
                </c:pt>
                <c:pt idx="9">
                  <c:v>36.588082</c:v>
                </c:pt>
                <c:pt idx="10">
                  <c:v>36.511229</c:v>
                </c:pt>
                <c:pt idx="11">
                  <c:v>36.528695999999997</c:v>
                </c:pt>
                <c:pt idx="12">
                  <c:v>36.582841999999999</c:v>
                </c:pt>
                <c:pt idx="13">
                  <c:v>36.537429000000003</c:v>
                </c:pt>
                <c:pt idx="14">
                  <c:v>36.526949000000002</c:v>
                </c:pt>
                <c:pt idx="15">
                  <c:v>36.502496000000001</c:v>
                </c:pt>
                <c:pt idx="16">
                  <c:v>36.514721999999999</c:v>
                </c:pt>
                <c:pt idx="17">
                  <c:v>36.539175999999998</c:v>
                </c:pt>
                <c:pt idx="18">
                  <c:v>36.521709000000001</c:v>
                </c:pt>
                <c:pt idx="19">
                  <c:v>36.518216000000002</c:v>
                </c:pt>
                <c:pt idx="20">
                  <c:v>36.519962</c:v>
                </c:pt>
                <c:pt idx="21">
                  <c:v>36.507736000000001</c:v>
                </c:pt>
                <c:pt idx="22">
                  <c:v>36.561881999999997</c:v>
                </c:pt>
                <c:pt idx="23">
                  <c:v>36.549655999999999</c:v>
                </c:pt>
                <c:pt idx="24">
                  <c:v>36.511229</c:v>
                </c:pt>
                <c:pt idx="25">
                  <c:v>36.542668999999997</c:v>
                </c:pt>
                <c:pt idx="26">
                  <c:v>36.568868999999999</c:v>
                </c:pt>
                <c:pt idx="27">
                  <c:v>36.504241999999998</c:v>
                </c:pt>
                <c:pt idx="28">
                  <c:v>36.549655999999999</c:v>
                </c:pt>
                <c:pt idx="29">
                  <c:v>36.560136</c:v>
                </c:pt>
                <c:pt idx="30">
                  <c:v>36.563628999999999</c:v>
                </c:pt>
                <c:pt idx="31">
                  <c:v>36.581096000000002</c:v>
                </c:pt>
                <c:pt idx="32">
                  <c:v>36.616028999999997</c:v>
                </c:pt>
                <c:pt idx="33">
                  <c:v>36.603802000000002</c:v>
                </c:pt>
                <c:pt idx="34">
                  <c:v>36.623016</c:v>
                </c:pt>
                <c:pt idx="35">
                  <c:v>36.595069000000002</c:v>
                </c:pt>
                <c:pt idx="36">
                  <c:v>36.593322000000001</c:v>
                </c:pt>
                <c:pt idx="37">
                  <c:v>36.567121999999998</c:v>
                </c:pt>
                <c:pt idx="38">
                  <c:v>36.609042000000002</c:v>
                </c:pt>
                <c:pt idx="39">
                  <c:v>36.610788999999997</c:v>
                </c:pt>
                <c:pt idx="40">
                  <c:v>36.533935999999997</c:v>
                </c:pt>
                <c:pt idx="41">
                  <c:v>36.551402000000003</c:v>
                </c:pt>
                <c:pt idx="42">
                  <c:v>36.532189000000002</c:v>
                </c:pt>
                <c:pt idx="43">
                  <c:v>36.598562000000001</c:v>
                </c:pt>
                <c:pt idx="44">
                  <c:v>36.525202</c:v>
                </c:pt>
                <c:pt idx="45">
                  <c:v>36.584589000000001</c:v>
                </c:pt>
                <c:pt idx="46">
                  <c:v>36.523456000000003</c:v>
                </c:pt>
                <c:pt idx="47">
                  <c:v>36.544415999999998</c:v>
                </c:pt>
                <c:pt idx="48">
                  <c:v>36.504241999999998</c:v>
                </c:pt>
                <c:pt idx="49">
                  <c:v>36.535682000000001</c:v>
                </c:pt>
                <c:pt idx="50">
                  <c:v>36.502496000000001</c:v>
                </c:pt>
                <c:pt idx="51">
                  <c:v>36.505989</c:v>
                </c:pt>
                <c:pt idx="52">
                  <c:v>36.478042000000002</c:v>
                </c:pt>
                <c:pt idx="53">
                  <c:v>36.492016</c:v>
                </c:pt>
                <c:pt idx="54">
                  <c:v>36.451841999999999</c:v>
                </c:pt>
                <c:pt idx="55">
                  <c:v>36.430881999999997</c:v>
                </c:pt>
                <c:pt idx="56">
                  <c:v>36.420402000000003</c:v>
                </c:pt>
                <c:pt idx="57">
                  <c:v>36.409922000000002</c:v>
                </c:pt>
                <c:pt idx="58">
                  <c:v>36.436121999999997</c:v>
                </c:pt>
                <c:pt idx="59">
                  <c:v>36.404682000000001</c:v>
                </c:pt>
                <c:pt idx="60">
                  <c:v>36.462322</c:v>
                </c:pt>
                <c:pt idx="61">
                  <c:v>36.350535999999998</c:v>
                </c:pt>
                <c:pt idx="62">
                  <c:v>36.373241999999998</c:v>
                </c:pt>
                <c:pt idx="63">
                  <c:v>36.369748999999999</c:v>
                </c:pt>
                <c:pt idx="64">
                  <c:v>36.373241999999998</c:v>
                </c:pt>
                <c:pt idx="65">
                  <c:v>36.355775999999999</c:v>
                </c:pt>
                <c:pt idx="66">
                  <c:v>36.397696000000003</c:v>
                </c:pt>
                <c:pt idx="67">
                  <c:v>36.343549000000003</c:v>
                </c:pt>
                <c:pt idx="68">
                  <c:v>36.324336000000002</c:v>
                </c:pt>
                <c:pt idx="69">
                  <c:v>36.245736000000001</c:v>
                </c:pt>
                <c:pt idx="70">
                  <c:v>36.303376</c:v>
                </c:pt>
                <c:pt idx="71">
                  <c:v>36.305121999999997</c:v>
                </c:pt>
                <c:pt idx="72">
                  <c:v>36.376736000000001</c:v>
                </c:pt>
                <c:pt idx="73">
                  <c:v>36.310361999999998</c:v>
                </c:pt>
                <c:pt idx="74">
                  <c:v>36.301628999999998</c:v>
                </c:pt>
                <c:pt idx="75">
                  <c:v>36.291148999999997</c:v>
                </c:pt>
                <c:pt idx="76">
                  <c:v>36.268442</c:v>
                </c:pt>
                <c:pt idx="77">
                  <c:v>36.289402000000003</c:v>
                </c:pt>
                <c:pt idx="78">
                  <c:v>36.294642000000003</c:v>
                </c:pt>
                <c:pt idx="79">
                  <c:v>36.296388999999998</c:v>
                </c:pt>
                <c:pt idx="80">
                  <c:v>36.326082</c:v>
                </c:pt>
                <c:pt idx="81">
                  <c:v>36.284162000000002</c:v>
                </c:pt>
                <c:pt idx="82">
                  <c:v>36.202069000000002</c:v>
                </c:pt>
                <c:pt idx="83">
                  <c:v>36.196829000000001</c:v>
                </c:pt>
                <c:pt idx="84">
                  <c:v>36.310361999999998</c:v>
                </c:pt>
                <c:pt idx="85">
                  <c:v>36.259709000000001</c:v>
                </c:pt>
                <c:pt idx="86">
                  <c:v>36.221282000000002</c:v>
                </c:pt>
                <c:pt idx="87">
                  <c:v>36.207309000000002</c:v>
                </c:pt>
                <c:pt idx="88">
                  <c:v>36.209055999999997</c:v>
                </c:pt>
                <c:pt idx="89">
                  <c:v>36.203816000000003</c:v>
                </c:pt>
                <c:pt idx="90">
                  <c:v>36.200322</c:v>
                </c:pt>
                <c:pt idx="91">
                  <c:v>36.151415999999998</c:v>
                </c:pt>
                <c:pt idx="92">
                  <c:v>36.217789000000003</c:v>
                </c:pt>
                <c:pt idx="93">
                  <c:v>36.200322</c:v>
                </c:pt>
                <c:pt idx="94">
                  <c:v>36.102508999999998</c:v>
                </c:pt>
                <c:pt idx="95">
                  <c:v>36.195081999999999</c:v>
                </c:pt>
                <c:pt idx="96">
                  <c:v>36.128709000000001</c:v>
                </c:pt>
                <c:pt idx="97">
                  <c:v>36.191589</c:v>
                </c:pt>
                <c:pt idx="98">
                  <c:v>36.207309000000002</c:v>
                </c:pt>
                <c:pt idx="99">
                  <c:v>36.179361999999998</c:v>
                </c:pt>
                <c:pt idx="100">
                  <c:v>36.189841999999999</c:v>
                </c:pt>
                <c:pt idx="101">
                  <c:v>36.238748999999999</c:v>
                </c:pt>
                <c:pt idx="102">
                  <c:v>36.156655999999998</c:v>
                </c:pt>
                <c:pt idx="103">
                  <c:v>36.154909000000004</c:v>
                </c:pt>
                <c:pt idx="104">
                  <c:v>36.189841999999999</c:v>
                </c:pt>
                <c:pt idx="105">
                  <c:v>36.161895999999999</c:v>
                </c:pt>
                <c:pt idx="106">
                  <c:v>36.140936000000004</c:v>
                </c:pt>
                <c:pt idx="107">
                  <c:v>36.168882000000004</c:v>
                </c:pt>
                <c:pt idx="108">
                  <c:v>36.196829000000001</c:v>
                </c:pt>
                <c:pt idx="109">
                  <c:v>36.154909000000004</c:v>
                </c:pt>
                <c:pt idx="110">
                  <c:v>36.156655999999998</c:v>
                </c:pt>
                <c:pt idx="111">
                  <c:v>36.182856000000001</c:v>
                </c:pt>
                <c:pt idx="112">
                  <c:v>36.217789000000003</c:v>
                </c:pt>
                <c:pt idx="113">
                  <c:v>36.126961999999999</c:v>
                </c:pt>
                <c:pt idx="114">
                  <c:v>36.245736000000001</c:v>
                </c:pt>
                <c:pt idx="115">
                  <c:v>36.219535999999998</c:v>
                </c:pt>
                <c:pt idx="116">
                  <c:v>36.191589</c:v>
                </c:pt>
                <c:pt idx="117">
                  <c:v>36.175868999999999</c:v>
                </c:pt>
                <c:pt idx="118">
                  <c:v>36.242241999999997</c:v>
                </c:pt>
                <c:pt idx="119">
                  <c:v>36.261456000000003</c:v>
                </c:pt>
                <c:pt idx="120">
                  <c:v>36.237001999999997</c:v>
                </c:pt>
                <c:pt idx="121">
                  <c:v>36.233508999999998</c:v>
                </c:pt>
                <c:pt idx="122">
                  <c:v>36.271935999999997</c:v>
                </c:pt>
                <c:pt idx="123">
                  <c:v>36.308616000000001</c:v>
                </c:pt>
                <c:pt idx="124">
                  <c:v>36.331322</c:v>
                </c:pt>
                <c:pt idx="125">
                  <c:v>36.285908999999997</c:v>
                </c:pt>
                <c:pt idx="126">
                  <c:v>36.322589000000001</c:v>
                </c:pt>
                <c:pt idx="127">
                  <c:v>36.292895999999999</c:v>
                </c:pt>
                <c:pt idx="128">
                  <c:v>36.345295999999998</c:v>
                </c:pt>
                <c:pt idx="129">
                  <c:v>36.345295999999998</c:v>
                </c:pt>
                <c:pt idx="130">
                  <c:v>36.326082</c:v>
                </c:pt>
                <c:pt idx="131">
                  <c:v>36.319096000000002</c:v>
                </c:pt>
                <c:pt idx="132">
                  <c:v>36.374988999999999</c:v>
                </c:pt>
                <c:pt idx="133">
                  <c:v>36.345295999999998</c:v>
                </c:pt>
                <c:pt idx="134">
                  <c:v>36.378481999999998</c:v>
                </c:pt>
                <c:pt idx="135">
                  <c:v>36.294642000000003</c:v>
                </c:pt>
                <c:pt idx="136">
                  <c:v>36.354028999999997</c:v>
                </c:pt>
                <c:pt idx="137">
                  <c:v>36.280669000000003</c:v>
                </c:pt>
                <c:pt idx="138">
                  <c:v>36.355775999999999</c:v>
                </c:pt>
                <c:pt idx="139">
                  <c:v>36.259709000000001</c:v>
                </c:pt>
                <c:pt idx="140">
                  <c:v>36.345295999999998</c:v>
                </c:pt>
                <c:pt idx="141">
                  <c:v>36.261456000000003</c:v>
                </c:pt>
                <c:pt idx="142">
                  <c:v>36.317349</c:v>
                </c:pt>
                <c:pt idx="143">
                  <c:v>36.329576000000003</c:v>
                </c:pt>
                <c:pt idx="144">
                  <c:v>36.310361999999998</c:v>
                </c:pt>
                <c:pt idx="145">
                  <c:v>36.312109</c:v>
                </c:pt>
                <c:pt idx="146">
                  <c:v>36.380229</c:v>
                </c:pt>
                <c:pt idx="147">
                  <c:v>36.336562000000001</c:v>
                </c:pt>
                <c:pt idx="148">
                  <c:v>41.908428999999998</c:v>
                </c:pt>
                <c:pt idx="149">
                  <c:v>50.812936000000001</c:v>
                </c:pt>
                <c:pt idx="150">
                  <c:v>55.638976</c:v>
                </c:pt>
                <c:pt idx="151">
                  <c:v>58.500016000000002</c:v>
                </c:pt>
                <c:pt idx="152">
                  <c:v>60.452789000000003</c:v>
                </c:pt>
                <c:pt idx="153">
                  <c:v>61.837896000000001</c:v>
                </c:pt>
                <c:pt idx="154">
                  <c:v>63.004669</c:v>
                </c:pt>
                <c:pt idx="155">
                  <c:v>63.956601999999997</c:v>
                </c:pt>
                <c:pt idx="156">
                  <c:v>64.726882000000003</c:v>
                </c:pt>
                <c:pt idx="157">
                  <c:v>65.362668999999997</c:v>
                </c:pt>
                <c:pt idx="158">
                  <c:v>65.872696000000005</c:v>
                </c:pt>
                <c:pt idx="159">
                  <c:v>66.363508999999993</c:v>
                </c:pt>
                <c:pt idx="160">
                  <c:v>66.801922000000005</c:v>
                </c:pt>
                <c:pt idx="161">
                  <c:v>67.250816</c:v>
                </c:pt>
                <c:pt idx="162">
                  <c:v>67.614121999999995</c:v>
                </c:pt>
                <c:pt idx="163">
                  <c:v>67.991401999999994</c:v>
                </c:pt>
                <c:pt idx="164">
                  <c:v>68.389641999999995</c:v>
                </c:pt>
                <c:pt idx="165">
                  <c:v>68.733735999999993</c:v>
                </c:pt>
                <c:pt idx="166">
                  <c:v>69.065601999999998</c:v>
                </c:pt>
                <c:pt idx="167">
                  <c:v>69.214068999999995</c:v>
                </c:pt>
                <c:pt idx="168">
                  <c:v>69.378255999999993</c:v>
                </c:pt>
                <c:pt idx="169">
                  <c:v>69.570389000000006</c:v>
                </c:pt>
                <c:pt idx="170">
                  <c:v>69.814921999999996</c:v>
                </c:pt>
                <c:pt idx="171">
                  <c:v>69.905749</c:v>
                </c:pt>
                <c:pt idx="172">
                  <c:v>70.089149000000006</c:v>
                </c:pt>
                <c:pt idx="173">
                  <c:v>70.148536000000007</c:v>
                </c:pt>
                <c:pt idx="174">
                  <c:v>70.328441999999995</c:v>
                </c:pt>
                <c:pt idx="175">
                  <c:v>70.351149000000007</c:v>
                </c:pt>
                <c:pt idx="176">
                  <c:v>70.518828999999997</c:v>
                </c:pt>
                <c:pt idx="177">
                  <c:v>70.572975999999997</c:v>
                </c:pt>
                <c:pt idx="178">
                  <c:v>70.618388999999993</c:v>
                </c:pt>
                <c:pt idx="179">
                  <c:v>70.690002000000007</c:v>
                </c:pt>
                <c:pt idx="180">
                  <c:v>70.817509000000001</c:v>
                </c:pt>
                <c:pt idx="181">
                  <c:v>70.805282000000005</c:v>
                </c:pt>
                <c:pt idx="182">
                  <c:v>70.890868999999995</c:v>
                </c:pt>
                <c:pt idx="183">
                  <c:v>71.007896000000002</c:v>
                </c:pt>
                <c:pt idx="184">
                  <c:v>71.030602000000002</c:v>
                </c:pt>
                <c:pt idx="185">
                  <c:v>71.035842000000002</c:v>
                </c:pt>
                <c:pt idx="186">
                  <c:v>71.107455999999999</c:v>
                </c:pt>
                <c:pt idx="187">
                  <c:v>71.135401999999999</c:v>
                </c:pt>
                <c:pt idx="188">
                  <c:v>71.189549</c:v>
                </c:pt>
                <c:pt idx="189">
                  <c:v>71.170336000000006</c:v>
                </c:pt>
                <c:pt idx="190">
                  <c:v>71.231469000000004</c:v>
                </c:pt>
                <c:pt idx="191">
                  <c:v>71.243696</c:v>
                </c:pt>
                <c:pt idx="192">
                  <c:v>71.280376000000004</c:v>
                </c:pt>
                <c:pt idx="193">
                  <c:v>71.381681999999998</c:v>
                </c:pt>
                <c:pt idx="194">
                  <c:v>71.446308999999999</c:v>
                </c:pt>
                <c:pt idx="195">
                  <c:v>71.386921999999998</c:v>
                </c:pt>
                <c:pt idx="196">
                  <c:v>71.493469000000005</c:v>
                </c:pt>
                <c:pt idx="197">
                  <c:v>71.474255999999997</c:v>
                </c:pt>
                <c:pt idx="198">
                  <c:v>71.510936000000001</c:v>
                </c:pt>
                <c:pt idx="199">
                  <c:v>71.528402</c:v>
                </c:pt>
                <c:pt idx="200">
                  <c:v>71.573815999999994</c:v>
                </c:pt>
                <c:pt idx="201">
                  <c:v>71.610495999999998</c:v>
                </c:pt>
                <c:pt idx="202">
                  <c:v>71.624469000000005</c:v>
                </c:pt>
                <c:pt idx="203">
                  <c:v>71.680362000000002</c:v>
                </c:pt>
                <c:pt idx="204">
                  <c:v>71.612241999999995</c:v>
                </c:pt>
                <c:pt idx="205">
                  <c:v>71.704815999999994</c:v>
                </c:pt>
                <c:pt idx="206">
                  <c:v>71.757216</c:v>
                </c:pt>
                <c:pt idx="207">
                  <c:v>71.717042000000006</c:v>
                </c:pt>
                <c:pt idx="208">
                  <c:v>71.757216</c:v>
                </c:pt>
                <c:pt idx="209">
                  <c:v>71.764201999999997</c:v>
                </c:pt>
                <c:pt idx="210">
                  <c:v>71.760709000000006</c:v>
                </c:pt>
                <c:pt idx="211">
                  <c:v>71.893456</c:v>
                </c:pt>
                <c:pt idx="212">
                  <c:v>71.856775999999996</c:v>
                </c:pt>
                <c:pt idx="213">
                  <c:v>71.862015999999997</c:v>
                </c:pt>
                <c:pt idx="214">
                  <c:v>71.917908999999995</c:v>
                </c:pt>
                <c:pt idx="215">
                  <c:v>71.975549000000001</c:v>
                </c:pt>
                <c:pt idx="216">
                  <c:v>71.966815999999994</c:v>
                </c:pt>
                <c:pt idx="217">
                  <c:v>72.020961999999997</c:v>
                </c:pt>
                <c:pt idx="218">
                  <c:v>72.040176000000002</c:v>
                </c:pt>
                <c:pt idx="219">
                  <c:v>72.013976</c:v>
                </c:pt>
                <c:pt idx="220">
                  <c:v>72.029696000000001</c:v>
                </c:pt>
                <c:pt idx="221">
                  <c:v>72.008735999999999</c:v>
                </c:pt>
                <c:pt idx="222">
                  <c:v>72.034936000000002</c:v>
                </c:pt>
                <c:pt idx="223">
                  <c:v>72.031441999999998</c:v>
                </c:pt>
                <c:pt idx="224">
                  <c:v>72.068122000000002</c:v>
                </c:pt>
                <c:pt idx="225">
                  <c:v>72.034936000000002</c:v>
                </c:pt>
                <c:pt idx="226">
                  <c:v>72.127509000000003</c:v>
                </c:pt>
                <c:pt idx="227">
                  <c:v>72.090828999999999</c:v>
                </c:pt>
                <c:pt idx="228">
                  <c:v>72.134495999999999</c:v>
                </c:pt>
                <c:pt idx="229">
                  <c:v>72.050656000000004</c:v>
                </c:pt>
                <c:pt idx="230">
                  <c:v>72.157201999999998</c:v>
                </c:pt>
                <c:pt idx="231">
                  <c:v>72.069868999999997</c:v>
                </c:pt>
                <c:pt idx="232">
                  <c:v>72.069868999999997</c:v>
                </c:pt>
                <c:pt idx="233">
                  <c:v>72.036681999999999</c:v>
                </c:pt>
                <c:pt idx="234">
                  <c:v>72.038428999999994</c:v>
                </c:pt>
                <c:pt idx="235">
                  <c:v>72.040176000000002</c:v>
                </c:pt>
                <c:pt idx="236">
                  <c:v>72.108295999999996</c:v>
                </c:pt>
                <c:pt idx="237">
                  <c:v>72.150216</c:v>
                </c:pt>
                <c:pt idx="238">
                  <c:v>72.289948999999993</c:v>
                </c:pt>
                <c:pt idx="239">
                  <c:v>72.272481999999997</c:v>
                </c:pt>
                <c:pt idx="240">
                  <c:v>72.267241999999996</c:v>
                </c:pt>
                <c:pt idx="241">
                  <c:v>72.303922</c:v>
                </c:pt>
                <c:pt idx="242">
                  <c:v>72.302176000000003</c:v>
                </c:pt>
                <c:pt idx="243">
                  <c:v>72.275976</c:v>
                </c:pt>
                <c:pt idx="244">
                  <c:v>72.260255999999998</c:v>
                </c:pt>
                <c:pt idx="245">
                  <c:v>72.237549000000001</c:v>
                </c:pt>
                <c:pt idx="246">
                  <c:v>72.263749000000004</c:v>
                </c:pt>
                <c:pt idx="247">
                  <c:v>72.253269000000003</c:v>
                </c:pt>
                <c:pt idx="248">
                  <c:v>72.275976</c:v>
                </c:pt>
                <c:pt idx="249">
                  <c:v>72.211348999999998</c:v>
                </c:pt>
                <c:pt idx="250">
                  <c:v>72.255015999999998</c:v>
                </c:pt>
                <c:pt idx="251">
                  <c:v>72.225322000000006</c:v>
                </c:pt>
                <c:pt idx="252">
                  <c:v>72.244535999999997</c:v>
                </c:pt>
                <c:pt idx="253">
                  <c:v>72.190388999999996</c:v>
                </c:pt>
                <c:pt idx="254">
                  <c:v>72.207856000000007</c:v>
                </c:pt>
                <c:pt idx="255">
                  <c:v>72.209602000000004</c:v>
                </c:pt>
                <c:pt idx="256">
                  <c:v>72.275976</c:v>
                </c:pt>
                <c:pt idx="257">
                  <c:v>72.337108999999998</c:v>
                </c:pt>
                <c:pt idx="258">
                  <c:v>72.314402000000001</c:v>
                </c:pt>
                <c:pt idx="259">
                  <c:v>72.307416000000003</c:v>
                </c:pt>
                <c:pt idx="260">
                  <c:v>72.342348999999999</c:v>
                </c:pt>
                <c:pt idx="261">
                  <c:v>72.310908999999995</c:v>
                </c:pt>
                <c:pt idx="262">
                  <c:v>72.286456000000001</c:v>
                </c:pt>
                <c:pt idx="263">
                  <c:v>72.309162000000001</c:v>
                </c:pt>
                <c:pt idx="264">
                  <c:v>72.274229000000005</c:v>
                </c:pt>
                <c:pt idx="265">
                  <c:v>72.323136000000005</c:v>
                </c:pt>
                <c:pt idx="266">
                  <c:v>72.361562000000006</c:v>
                </c:pt>
                <c:pt idx="267">
                  <c:v>72.403481999999997</c:v>
                </c:pt>
                <c:pt idx="268">
                  <c:v>72.342348999999999</c:v>
                </c:pt>
                <c:pt idx="269">
                  <c:v>72.394749000000004</c:v>
                </c:pt>
                <c:pt idx="270">
                  <c:v>72.361562000000006</c:v>
                </c:pt>
                <c:pt idx="271">
                  <c:v>72.412216000000001</c:v>
                </c:pt>
                <c:pt idx="272">
                  <c:v>72.422696000000002</c:v>
                </c:pt>
                <c:pt idx="273">
                  <c:v>72.427936000000003</c:v>
                </c:pt>
                <c:pt idx="274">
                  <c:v>72.489069000000001</c:v>
                </c:pt>
                <c:pt idx="275">
                  <c:v>72.466362000000004</c:v>
                </c:pt>
                <c:pt idx="276">
                  <c:v>72.468108999999998</c:v>
                </c:pt>
                <c:pt idx="277">
                  <c:v>72.513521999999995</c:v>
                </c:pt>
                <c:pt idx="278">
                  <c:v>72.537976</c:v>
                </c:pt>
                <c:pt idx="279">
                  <c:v>72.586882000000003</c:v>
                </c:pt>
                <c:pt idx="280">
                  <c:v>72.569416000000004</c:v>
                </c:pt>
                <c:pt idx="281">
                  <c:v>72.620069000000001</c:v>
                </c:pt>
                <c:pt idx="282">
                  <c:v>72.590376000000006</c:v>
                </c:pt>
                <c:pt idx="283">
                  <c:v>72.618322000000006</c:v>
                </c:pt>
                <c:pt idx="284">
                  <c:v>72.541469000000006</c:v>
                </c:pt>
                <c:pt idx="285">
                  <c:v>72.618322000000006</c:v>
                </c:pt>
                <c:pt idx="286">
                  <c:v>72.632295999999997</c:v>
                </c:pt>
                <c:pt idx="287">
                  <c:v>72.606095999999994</c:v>
                </c:pt>
                <c:pt idx="288">
                  <c:v>72.611335999999994</c:v>
                </c:pt>
                <c:pt idx="289">
                  <c:v>72.623562000000007</c:v>
                </c:pt>
                <c:pt idx="290">
                  <c:v>72.682948999999994</c:v>
                </c:pt>
                <c:pt idx="291">
                  <c:v>72.641029000000003</c:v>
                </c:pt>
                <c:pt idx="292">
                  <c:v>72.686442</c:v>
                </c:pt>
                <c:pt idx="293">
                  <c:v>72.670721999999998</c:v>
                </c:pt>
                <c:pt idx="294">
                  <c:v>72.648015999999998</c:v>
                </c:pt>
                <c:pt idx="295">
                  <c:v>72.754562000000007</c:v>
                </c:pt>
                <c:pt idx="296">
                  <c:v>72.733602000000005</c:v>
                </c:pt>
                <c:pt idx="297">
                  <c:v>72.759801999999993</c:v>
                </c:pt>
                <c:pt idx="298">
                  <c:v>72.655001999999996</c:v>
                </c:pt>
                <c:pt idx="299">
                  <c:v>72.752815999999996</c:v>
                </c:pt>
                <c:pt idx="300">
                  <c:v>72.768535999999997</c:v>
                </c:pt>
                <c:pt idx="301">
                  <c:v>72.794736</c:v>
                </c:pt>
                <c:pt idx="302">
                  <c:v>72.792989000000006</c:v>
                </c:pt>
                <c:pt idx="303">
                  <c:v>72.803469000000007</c:v>
                </c:pt>
                <c:pt idx="304">
                  <c:v>72.798229000000006</c:v>
                </c:pt>
                <c:pt idx="305">
                  <c:v>72.786001999999996</c:v>
                </c:pt>
                <c:pt idx="306">
                  <c:v>72.770281999999995</c:v>
                </c:pt>
                <c:pt idx="307">
                  <c:v>72.838402000000002</c:v>
                </c:pt>
                <c:pt idx="308">
                  <c:v>72.840148999999997</c:v>
                </c:pt>
                <c:pt idx="309">
                  <c:v>72.798229000000006</c:v>
                </c:pt>
                <c:pt idx="310">
                  <c:v>72.834908999999996</c:v>
                </c:pt>
                <c:pt idx="311">
                  <c:v>72.876829000000001</c:v>
                </c:pt>
                <c:pt idx="312">
                  <c:v>72.873335999999995</c:v>
                </c:pt>
                <c:pt idx="313">
                  <c:v>72.847136000000006</c:v>
                </c:pt>
                <c:pt idx="314">
                  <c:v>72.903029000000004</c:v>
                </c:pt>
                <c:pt idx="315">
                  <c:v>72.932721999999998</c:v>
                </c:pt>
                <c:pt idx="316">
                  <c:v>72.901281999999995</c:v>
                </c:pt>
                <c:pt idx="317">
                  <c:v>72.946696000000003</c:v>
                </c:pt>
                <c:pt idx="318">
                  <c:v>72.955428999999995</c:v>
                </c:pt>
                <c:pt idx="319">
                  <c:v>72.920496</c:v>
                </c:pt>
                <c:pt idx="320">
                  <c:v>72.894295999999997</c:v>
                </c:pt>
                <c:pt idx="321">
                  <c:v>72.979882000000003</c:v>
                </c:pt>
                <c:pt idx="322">
                  <c:v>72.890801999999994</c:v>
                </c:pt>
                <c:pt idx="323">
                  <c:v>72.923989000000006</c:v>
                </c:pt>
                <c:pt idx="324">
                  <c:v>72.887309000000002</c:v>
                </c:pt>
                <c:pt idx="325">
                  <c:v>72.927481999999998</c:v>
                </c:pt>
                <c:pt idx="326">
                  <c:v>72.918749000000005</c:v>
                </c:pt>
                <c:pt idx="327">
                  <c:v>72.868095999999994</c:v>
                </c:pt>
                <c:pt idx="328">
                  <c:v>72.894295999999997</c:v>
                </c:pt>
                <c:pt idx="329">
                  <c:v>72.941456000000002</c:v>
                </c:pt>
                <c:pt idx="330">
                  <c:v>72.951936000000003</c:v>
                </c:pt>
                <c:pt idx="331">
                  <c:v>73.030535999999998</c:v>
                </c:pt>
                <c:pt idx="332">
                  <c:v>73.020055999999997</c:v>
                </c:pt>
                <c:pt idx="333">
                  <c:v>72.955428999999995</c:v>
                </c:pt>
                <c:pt idx="334">
                  <c:v>73.011322000000007</c:v>
                </c:pt>
                <c:pt idx="335">
                  <c:v>72.992108999999999</c:v>
                </c:pt>
                <c:pt idx="336">
                  <c:v>72.979882000000003</c:v>
                </c:pt>
                <c:pt idx="337">
                  <c:v>73.072456000000003</c:v>
                </c:pt>
                <c:pt idx="338">
                  <c:v>73.105642000000003</c:v>
                </c:pt>
                <c:pt idx="339">
                  <c:v>73.093416000000005</c:v>
                </c:pt>
                <c:pt idx="340">
                  <c:v>73.063721999999999</c:v>
                </c:pt>
                <c:pt idx="341">
                  <c:v>73.061976000000001</c:v>
                </c:pt>
                <c:pt idx="342">
                  <c:v>73.067216000000002</c:v>
                </c:pt>
                <c:pt idx="343">
                  <c:v>73.112628999999998</c:v>
                </c:pt>
                <c:pt idx="344">
                  <c:v>73.151055999999997</c:v>
                </c:pt>
                <c:pt idx="345">
                  <c:v>73.075948999999994</c:v>
                </c:pt>
                <c:pt idx="346">
                  <c:v>73.082936000000004</c:v>
                </c:pt>
                <c:pt idx="347">
                  <c:v>73.086428999999995</c:v>
                </c:pt>
                <c:pt idx="348">
                  <c:v>73.082936000000004</c:v>
                </c:pt>
                <c:pt idx="349">
                  <c:v>73.060229000000007</c:v>
                </c:pt>
                <c:pt idx="350">
                  <c:v>73.044509000000005</c:v>
                </c:pt>
                <c:pt idx="351">
                  <c:v>73.091668999999996</c:v>
                </c:pt>
                <c:pt idx="352">
                  <c:v>73.098656000000005</c:v>
                </c:pt>
                <c:pt idx="353">
                  <c:v>73.065468999999993</c:v>
                </c:pt>
                <c:pt idx="354">
                  <c:v>73.032281999999995</c:v>
                </c:pt>
                <c:pt idx="355">
                  <c:v>73.067216000000002</c:v>
                </c:pt>
                <c:pt idx="356">
                  <c:v>73.011322000000007</c:v>
                </c:pt>
                <c:pt idx="357">
                  <c:v>73.039269000000004</c:v>
                </c:pt>
                <c:pt idx="358">
                  <c:v>72.993855999999994</c:v>
                </c:pt>
                <c:pt idx="359">
                  <c:v>73.065468999999993</c:v>
                </c:pt>
                <c:pt idx="360">
                  <c:v>72.969402000000002</c:v>
                </c:pt>
                <c:pt idx="361">
                  <c:v>73.006082000000006</c:v>
                </c:pt>
                <c:pt idx="362">
                  <c:v>73.000842000000006</c:v>
                </c:pt>
                <c:pt idx="363">
                  <c:v>72.985122000000004</c:v>
                </c:pt>
                <c:pt idx="364">
                  <c:v>72.981628999999998</c:v>
                </c:pt>
                <c:pt idx="365">
                  <c:v>73.048001999999997</c:v>
                </c:pt>
                <c:pt idx="366">
                  <c:v>72.972896000000006</c:v>
                </c:pt>
                <c:pt idx="367">
                  <c:v>72.979882000000003</c:v>
                </c:pt>
                <c:pt idx="368">
                  <c:v>72.941456000000002</c:v>
                </c:pt>
                <c:pt idx="369">
                  <c:v>72.955428999999995</c:v>
                </c:pt>
                <c:pt idx="370">
                  <c:v>73.028789000000003</c:v>
                </c:pt>
                <c:pt idx="371">
                  <c:v>73.025295999999997</c:v>
                </c:pt>
                <c:pt idx="372">
                  <c:v>73.016561999999993</c:v>
                </c:pt>
                <c:pt idx="373">
                  <c:v>72.974642000000003</c:v>
                </c:pt>
                <c:pt idx="374">
                  <c:v>72.997349</c:v>
                </c:pt>
                <c:pt idx="375">
                  <c:v>72.967656000000005</c:v>
                </c:pt>
                <c:pt idx="376">
                  <c:v>72.990362000000005</c:v>
                </c:pt>
                <c:pt idx="377">
                  <c:v>72.972896000000006</c:v>
                </c:pt>
                <c:pt idx="378">
                  <c:v>72.923989000000006</c:v>
                </c:pt>
                <c:pt idx="379">
                  <c:v>72.960668999999996</c:v>
                </c:pt>
                <c:pt idx="380">
                  <c:v>72.918749000000005</c:v>
                </c:pt>
                <c:pt idx="381">
                  <c:v>72.960668999999996</c:v>
                </c:pt>
                <c:pt idx="382">
                  <c:v>72.892549000000002</c:v>
                </c:pt>
                <c:pt idx="383">
                  <c:v>72.934469000000007</c:v>
                </c:pt>
                <c:pt idx="384">
                  <c:v>72.941456000000002</c:v>
                </c:pt>
                <c:pt idx="385">
                  <c:v>72.929229000000007</c:v>
                </c:pt>
                <c:pt idx="386">
                  <c:v>72.960668999999996</c:v>
                </c:pt>
                <c:pt idx="387">
                  <c:v>72.913509000000005</c:v>
                </c:pt>
                <c:pt idx="388">
                  <c:v>72.964162000000002</c:v>
                </c:pt>
                <c:pt idx="389">
                  <c:v>72.892549000000002</c:v>
                </c:pt>
                <c:pt idx="390">
                  <c:v>72.827922000000001</c:v>
                </c:pt>
                <c:pt idx="391">
                  <c:v>72.855868999999998</c:v>
                </c:pt>
                <c:pt idx="392">
                  <c:v>72.850628999999998</c:v>
                </c:pt>
                <c:pt idx="393">
                  <c:v>72.868095999999994</c:v>
                </c:pt>
                <c:pt idx="394">
                  <c:v>72.943201999999999</c:v>
                </c:pt>
                <c:pt idx="395">
                  <c:v>72.925736000000001</c:v>
                </c:pt>
                <c:pt idx="396">
                  <c:v>72.995602000000005</c:v>
                </c:pt>
                <c:pt idx="397">
                  <c:v>73.027041999999994</c:v>
                </c:pt>
                <c:pt idx="398">
                  <c:v>72.960668999999996</c:v>
                </c:pt>
                <c:pt idx="399">
                  <c:v>72.957176000000004</c:v>
                </c:pt>
                <c:pt idx="400">
                  <c:v>72.999095999999994</c:v>
                </c:pt>
                <c:pt idx="401">
                  <c:v>73.030535999999998</c:v>
                </c:pt>
                <c:pt idx="402">
                  <c:v>73.027041999999994</c:v>
                </c:pt>
                <c:pt idx="403">
                  <c:v>73.004335999999995</c:v>
                </c:pt>
                <c:pt idx="404">
                  <c:v>72.951936000000003</c:v>
                </c:pt>
                <c:pt idx="405">
                  <c:v>72.990362000000005</c:v>
                </c:pt>
                <c:pt idx="406">
                  <c:v>72.918749000000005</c:v>
                </c:pt>
                <c:pt idx="407">
                  <c:v>72.981628999999998</c:v>
                </c:pt>
                <c:pt idx="408">
                  <c:v>72.981628999999998</c:v>
                </c:pt>
                <c:pt idx="409">
                  <c:v>72.972896000000006</c:v>
                </c:pt>
                <c:pt idx="410">
                  <c:v>72.960668999999996</c:v>
                </c:pt>
                <c:pt idx="411">
                  <c:v>73.035775999999998</c:v>
                </c:pt>
                <c:pt idx="412">
                  <c:v>73.035775999999998</c:v>
                </c:pt>
                <c:pt idx="413">
                  <c:v>72.983376000000007</c:v>
                </c:pt>
                <c:pt idx="414">
                  <c:v>73.054989000000006</c:v>
                </c:pt>
                <c:pt idx="415">
                  <c:v>73.082936000000004</c:v>
                </c:pt>
                <c:pt idx="416">
                  <c:v>73.048001999999997</c:v>
                </c:pt>
                <c:pt idx="417">
                  <c:v>73.138829000000001</c:v>
                </c:pt>
                <c:pt idx="418">
                  <c:v>73.107388999999998</c:v>
                </c:pt>
                <c:pt idx="419">
                  <c:v>73.189481999999998</c:v>
                </c:pt>
                <c:pt idx="420">
                  <c:v>73.130095999999995</c:v>
                </c:pt>
                <c:pt idx="421">
                  <c:v>73.109136000000007</c:v>
                </c:pt>
                <c:pt idx="422">
                  <c:v>73.163281999999995</c:v>
                </c:pt>
                <c:pt idx="423">
                  <c:v>73.166775999999999</c:v>
                </c:pt>
                <c:pt idx="424">
                  <c:v>73.196468999999993</c:v>
                </c:pt>
                <c:pt idx="425">
                  <c:v>73.166775999999999</c:v>
                </c:pt>
                <c:pt idx="426">
                  <c:v>73.135335999999995</c:v>
                </c:pt>
                <c:pt idx="427">
                  <c:v>73.126602000000005</c:v>
                </c:pt>
                <c:pt idx="428">
                  <c:v>73.158041999999995</c:v>
                </c:pt>
                <c:pt idx="429">
                  <c:v>73.133589000000001</c:v>
                </c:pt>
                <c:pt idx="430">
                  <c:v>73.126602000000005</c:v>
                </c:pt>
                <c:pt idx="431">
                  <c:v>73.096908999999997</c:v>
                </c:pt>
                <c:pt idx="432">
                  <c:v>73.058481999999998</c:v>
                </c:pt>
                <c:pt idx="433">
                  <c:v>73.018309000000002</c:v>
                </c:pt>
                <c:pt idx="434">
                  <c:v>73.030535999999998</c:v>
                </c:pt>
                <c:pt idx="435">
                  <c:v>73.006082000000006</c:v>
                </c:pt>
                <c:pt idx="436">
                  <c:v>72.972896000000006</c:v>
                </c:pt>
                <c:pt idx="437">
                  <c:v>72.995602000000005</c:v>
                </c:pt>
                <c:pt idx="438">
                  <c:v>72.887309000000002</c:v>
                </c:pt>
                <c:pt idx="439">
                  <c:v>72.929229000000007</c:v>
                </c:pt>
                <c:pt idx="440">
                  <c:v>72.908269000000004</c:v>
                </c:pt>
                <c:pt idx="441">
                  <c:v>72.930976000000001</c:v>
                </c:pt>
                <c:pt idx="442">
                  <c:v>72.948442</c:v>
                </c:pt>
                <c:pt idx="443">
                  <c:v>72.971148999999997</c:v>
                </c:pt>
                <c:pt idx="444">
                  <c:v>72.925736000000001</c:v>
                </c:pt>
                <c:pt idx="445">
                  <c:v>72.978136000000006</c:v>
                </c:pt>
                <c:pt idx="446">
                  <c:v>72.979882000000003</c:v>
                </c:pt>
                <c:pt idx="447">
                  <c:v>72.890801999999994</c:v>
                </c:pt>
                <c:pt idx="448">
                  <c:v>72.922241999999997</c:v>
                </c:pt>
                <c:pt idx="449">
                  <c:v>72.913509000000005</c:v>
                </c:pt>
                <c:pt idx="450">
                  <c:v>72.918749000000005</c:v>
                </c:pt>
                <c:pt idx="451">
                  <c:v>72.890801999999994</c:v>
                </c:pt>
                <c:pt idx="452">
                  <c:v>72.922241999999997</c:v>
                </c:pt>
                <c:pt idx="453">
                  <c:v>72.892549000000002</c:v>
                </c:pt>
                <c:pt idx="454">
                  <c:v>72.903029000000004</c:v>
                </c:pt>
                <c:pt idx="455">
                  <c:v>72.929229000000007</c:v>
                </c:pt>
                <c:pt idx="456">
                  <c:v>72.857615999999993</c:v>
                </c:pt>
                <c:pt idx="457">
                  <c:v>72.918749000000005</c:v>
                </c:pt>
                <c:pt idx="458">
                  <c:v>72.896041999999994</c:v>
                </c:pt>
                <c:pt idx="459">
                  <c:v>72.958922000000001</c:v>
                </c:pt>
                <c:pt idx="460">
                  <c:v>72.983376000000007</c:v>
                </c:pt>
                <c:pt idx="461">
                  <c:v>72.885561999999993</c:v>
                </c:pt>
                <c:pt idx="462">
                  <c:v>72.917001999999997</c:v>
                </c:pt>
                <c:pt idx="463">
                  <c:v>72.939708999999993</c:v>
                </c:pt>
                <c:pt idx="464">
                  <c:v>72.955428999999995</c:v>
                </c:pt>
                <c:pt idx="465">
                  <c:v>72.972896000000006</c:v>
                </c:pt>
                <c:pt idx="466">
                  <c:v>72.953682000000001</c:v>
                </c:pt>
                <c:pt idx="467">
                  <c:v>73.018309000000002</c:v>
                </c:pt>
                <c:pt idx="468">
                  <c:v>72.978136000000006</c:v>
                </c:pt>
                <c:pt idx="469">
                  <c:v>72.969402000000002</c:v>
                </c:pt>
                <c:pt idx="470">
                  <c:v>72.988615999999993</c:v>
                </c:pt>
                <c:pt idx="471">
                  <c:v>72.960668999999996</c:v>
                </c:pt>
                <c:pt idx="472">
                  <c:v>72.971148999999997</c:v>
                </c:pt>
                <c:pt idx="473">
                  <c:v>73.014815999999996</c:v>
                </c:pt>
                <c:pt idx="474">
                  <c:v>73.009575999999996</c:v>
                </c:pt>
                <c:pt idx="475">
                  <c:v>72.988615999999993</c:v>
                </c:pt>
                <c:pt idx="476">
                  <c:v>73.002589</c:v>
                </c:pt>
                <c:pt idx="477">
                  <c:v>73.014815999999996</c:v>
                </c:pt>
                <c:pt idx="478">
                  <c:v>72.978136000000006</c:v>
                </c:pt>
                <c:pt idx="479">
                  <c:v>73.030535999999998</c:v>
                </c:pt>
                <c:pt idx="480">
                  <c:v>72.993855999999994</c:v>
                </c:pt>
                <c:pt idx="481">
                  <c:v>72.981628999999998</c:v>
                </c:pt>
                <c:pt idx="482">
                  <c:v>73.016561999999993</c:v>
                </c:pt>
                <c:pt idx="483">
                  <c:v>73.007829000000001</c:v>
                </c:pt>
                <c:pt idx="484">
                  <c:v>73.021801999999994</c:v>
                </c:pt>
                <c:pt idx="485">
                  <c:v>72.992108999999999</c:v>
                </c:pt>
                <c:pt idx="486">
                  <c:v>73.032281999999995</c:v>
                </c:pt>
                <c:pt idx="487">
                  <c:v>73.054989000000006</c:v>
                </c:pt>
                <c:pt idx="488">
                  <c:v>73.013069000000002</c:v>
                </c:pt>
                <c:pt idx="489">
                  <c:v>73.007829000000001</c:v>
                </c:pt>
                <c:pt idx="490">
                  <c:v>72.986868999999999</c:v>
                </c:pt>
                <c:pt idx="491">
                  <c:v>73.053241999999997</c:v>
                </c:pt>
                <c:pt idx="492">
                  <c:v>73.074202</c:v>
                </c:pt>
                <c:pt idx="493">
                  <c:v>73.041015999999999</c:v>
                </c:pt>
                <c:pt idx="494">
                  <c:v>73.088176000000004</c:v>
                </c:pt>
                <c:pt idx="495">
                  <c:v>72.988615999999993</c:v>
                </c:pt>
                <c:pt idx="496">
                  <c:v>73.037521999999996</c:v>
                </c:pt>
                <c:pt idx="497">
                  <c:v>73.023549000000003</c:v>
                </c:pt>
                <c:pt idx="498">
                  <c:v>73.067216000000002</c:v>
                </c:pt>
                <c:pt idx="499">
                  <c:v>73.086428999999995</c:v>
                </c:pt>
                <c:pt idx="500">
                  <c:v>73.124855999999994</c:v>
                </c:pt>
                <c:pt idx="501">
                  <c:v>73.068961999999999</c:v>
                </c:pt>
                <c:pt idx="502">
                  <c:v>73.065468999999993</c:v>
                </c:pt>
                <c:pt idx="503">
                  <c:v>72.997349</c:v>
                </c:pt>
                <c:pt idx="504">
                  <c:v>73.056736000000001</c:v>
                </c:pt>
                <c:pt idx="505">
                  <c:v>73.082936000000004</c:v>
                </c:pt>
                <c:pt idx="506">
                  <c:v>73.070708999999994</c:v>
                </c:pt>
                <c:pt idx="507">
                  <c:v>73.023549000000003</c:v>
                </c:pt>
                <c:pt idx="508">
                  <c:v>73.035775999999998</c:v>
                </c:pt>
                <c:pt idx="509">
                  <c:v>73.063721999999999</c:v>
                </c:pt>
                <c:pt idx="510">
                  <c:v>73.089922000000001</c:v>
                </c:pt>
                <c:pt idx="511">
                  <c:v>73.077696000000003</c:v>
                </c:pt>
                <c:pt idx="512">
                  <c:v>73.103896000000006</c:v>
                </c:pt>
                <c:pt idx="513">
                  <c:v>73.102148999999997</c:v>
                </c:pt>
                <c:pt idx="514">
                  <c:v>73.081188999999995</c:v>
                </c:pt>
                <c:pt idx="515">
                  <c:v>73.130095999999995</c:v>
                </c:pt>
                <c:pt idx="516">
                  <c:v>73.103896000000006</c:v>
                </c:pt>
                <c:pt idx="517">
                  <c:v>73.067216000000002</c:v>
                </c:pt>
                <c:pt idx="518">
                  <c:v>73.079442</c:v>
                </c:pt>
                <c:pt idx="519">
                  <c:v>73.089922000000001</c:v>
                </c:pt>
                <c:pt idx="520">
                  <c:v>73.072456000000003</c:v>
                </c:pt>
                <c:pt idx="521">
                  <c:v>73.088176000000004</c:v>
                </c:pt>
                <c:pt idx="522">
                  <c:v>73.075948999999994</c:v>
                </c:pt>
                <c:pt idx="523">
                  <c:v>73.077696000000003</c:v>
                </c:pt>
                <c:pt idx="524">
                  <c:v>73.147561999999994</c:v>
                </c:pt>
                <c:pt idx="525">
                  <c:v>73.100402000000003</c:v>
                </c:pt>
                <c:pt idx="526">
                  <c:v>73.144069000000002</c:v>
                </c:pt>
                <c:pt idx="527">
                  <c:v>73.128349</c:v>
                </c:pt>
                <c:pt idx="528">
                  <c:v>73.126602000000005</c:v>
                </c:pt>
                <c:pt idx="529">
                  <c:v>73.212188999999995</c:v>
                </c:pt>
                <c:pt idx="530">
                  <c:v>73.117868999999999</c:v>
                </c:pt>
                <c:pt idx="531">
                  <c:v>73.107388999999998</c:v>
                </c:pt>
                <c:pt idx="532">
                  <c:v>73.100402000000003</c:v>
                </c:pt>
                <c:pt idx="533">
                  <c:v>72.995602000000005</c:v>
                </c:pt>
                <c:pt idx="534">
                  <c:v>73.105642000000003</c:v>
                </c:pt>
                <c:pt idx="535">
                  <c:v>73.042761999999996</c:v>
                </c:pt>
                <c:pt idx="536">
                  <c:v>73.100402000000003</c:v>
                </c:pt>
                <c:pt idx="537">
                  <c:v>73.154549000000003</c:v>
                </c:pt>
                <c:pt idx="538">
                  <c:v>73.053241999999997</c:v>
                </c:pt>
                <c:pt idx="539">
                  <c:v>73.027041999999994</c:v>
                </c:pt>
                <c:pt idx="540">
                  <c:v>73.034029000000004</c:v>
                </c:pt>
                <c:pt idx="541">
                  <c:v>72.960668999999996</c:v>
                </c:pt>
                <c:pt idx="542">
                  <c:v>73.016561999999993</c:v>
                </c:pt>
                <c:pt idx="543">
                  <c:v>72.992108999999999</c:v>
                </c:pt>
                <c:pt idx="544">
                  <c:v>72.972896000000006</c:v>
                </c:pt>
                <c:pt idx="545">
                  <c:v>72.988615999999993</c:v>
                </c:pt>
                <c:pt idx="546">
                  <c:v>72.930976000000001</c:v>
                </c:pt>
                <c:pt idx="547">
                  <c:v>72.918749000000005</c:v>
                </c:pt>
                <c:pt idx="548">
                  <c:v>72.922241999999997</c:v>
                </c:pt>
                <c:pt idx="549">
                  <c:v>72.981628999999998</c:v>
                </c:pt>
                <c:pt idx="550">
                  <c:v>72.946696000000003</c:v>
                </c:pt>
                <c:pt idx="551">
                  <c:v>72.976388999999998</c:v>
                </c:pt>
                <c:pt idx="552">
                  <c:v>73.006082000000006</c:v>
                </c:pt>
                <c:pt idx="553">
                  <c:v>72.997349</c:v>
                </c:pt>
                <c:pt idx="554">
                  <c:v>73.046256</c:v>
                </c:pt>
                <c:pt idx="555">
                  <c:v>73.035775999999998</c:v>
                </c:pt>
                <c:pt idx="556">
                  <c:v>73.056736000000001</c:v>
                </c:pt>
                <c:pt idx="557">
                  <c:v>73.072456000000003</c:v>
                </c:pt>
                <c:pt idx="558">
                  <c:v>73.018309000000002</c:v>
                </c:pt>
                <c:pt idx="559">
                  <c:v>73.011322000000007</c:v>
                </c:pt>
                <c:pt idx="560">
                  <c:v>73.014815999999996</c:v>
                </c:pt>
                <c:pt idx="561">
                  <c:v>73.007829000000001</c:v>
                </c:pt>
                <c:pt idx="562">
                  <c:v>73.068961999999999</c:v>
                </c:pt>
                <c:pt idx="563">
                  <c:v>73.028789000000003</c:v>
                </c:pt>
                <c:pt idx="564">
                  <c:v>73.093416000000005</c:v>
                </c:pt>
                <c:pt idx="565">
                  <c:v>73.100402000000003</c:v>
                </c:pt>
                <c:pt idx="566">
                  <c:v>73.098656000000005</c:v>
                </c:pt>
                <c:pt idx="567">
                  <c:v>73.075948999999994</c:v>
                </c:pt>
                <c:pt idx="568">
                  <c:v>73.067216000000002</c:v>
                </c:pt>
                <c:pt idx="569">
                  <c:v>73.114375999999993</c:v>
                </c:pt>
                <c:pt idx="570">
                  <c:v>73.110882000000004</c:v>
                </c:pt>
                <c:pt idx="571">
                  <c:v>73.096908999999997</c:v>
                </c:pt>
                <c:pt idx="572">
                  <c:v>73.086428999999995</c:v>
                </c:pt>
                <c:pt idx="573">
                  <c:v>73.067216000000002</c:v>
                </c:pt>
                <c:pt idx="574">
                  <c:v>73.056736000000001</c:v>
                </c:pt>
                <c:pt idx="575">
                  <c:v>73.098656000000005</c:v>
                </c:pt>
                <c:pt idx="576">
                  <c:v>73.034029000000004</c:v>
                </c:pt>
                <c:pt idx="577">
                  <c:v>73.140575999999996</c:v>
                </c:pt>
                <c:pt idx="578">
                  <c:v>73.121362000000005</c:v>
                </c:pt>
                <c:pt idx="579">
                  <c:v>73.067216000000002</c:v>
                </c:pt>
                <c:pt idx="580">
                  <c:v>73.159789000000004</c:v>
                </c:pt>
                <c:pt idx="581">
                  <c:v>73.185989000000006</c:v>
                </c:pt>
                <c:pt idx="582">
                  <c:v>73.179001999999997</c:v>
                </c:pt>
                <c:pt idx="583">
                  <c:v>73.105642000000003</c:v>
                </c:pt>
                <c:pt idx="584">
                  <c:v>73.074202</c:v>
                </c:pt>
                <c:pt idx="585">
                  <c:v>73.079442</c:v>
                </c:pt>
                <c:pt idx="586">
                  <c:v>73.131842000000006</c:v>
                </c:pt>
                <c:pt idx="587">
                  <c:v>73.116122000000004</c:v>
                </c:pt>
                <c:pt idx="588">
                  <c:v>73.070708999999994</c:v>
                </c:pt>
                <c:pt idx="589">
                  <c:v>73.075948999999994</c:v>
                </c:pt>
                <c:pt idx="590">
                  <c:v>73.084682000000001</c:v>
                </c:pt>
                <c:pt idx="591">
                  <c:v>73.096908999999997</c:v>
                </c:pt>
                <c:pt idx="592">
                  <c:v>73.142321999999993</c:v>
                </c:pt>
                <c:pt idx="593">
                  <c:v>73.196468999999993</c:v>
                </c:pt>
                <c:pt idx="594">
                  <c:v>73.152801999999994</c:v>
                </c:pt>
                <c:pt idx="595">
                  <c:v>73.255855999999994</c:v>
                </c:pt>
                <c:pt idx="596">
                  <c:v>73.289041999999995</c:v>
                </c:pt>
                <c:pt idx="597">
                  <c:v>73.208696000000003</c:v>
                </c:pt>
                <c:pt idx="598">
                  <c:v>73.227908999999997</c:v>
                </c:pt>
                <c:pt idx="599">
                  <c:v>73.248868999999999</c:v>
                </c:pt>
                <c:pt idx="600">
                  <c:v>73.180749000000006</c:v>
                </c:pt>
                <c:pt idx="601">
                  <c:v>73.173761999999996</c:v>
                </c:pt>
                <c:pt idx="602">
                  <c:v>73.144069000000002</c:v>
                </c:pt>
                <c:pt idx="603">
                  <c:v>73.140575999999996</c:v>
                </c:pt>
                <c:pt idx="604">
                  <c:v>73.170269000000005</c:v>
                </c:pt>
                <c:pt idx="605">
                  <c:v>73.138829000000001</c:v>
                </c:pt>
                <c:pt idx="606">
                  <c:v>73.163281999999995</c:v>
                </c:pt>
                <c:pt idx="607">
                  <c:v>73.226162000000002</c:v>
                </c:pt>
                <c:pt idx="608">
                  <c:v>73.192976000000002</c:v>
                </c:pt>
                <c:pt idx="609">
                  <c:v>73.226162000000002</c:v>
                </c:pt>
                <c:pt idx="610">
                  <c:v>73.226162000000002</c:v>
                </c:pt>
                <c:pt idx="611">
                  <c:v>73.224416000000005</c:v>
                </c:pt>
                <c:pt idx="612">
                  <c:v>73.247122000000005</c:v>
                </c:pt>
                <c:pt idx="613">
                  <c:v>73.144069000000002</c:v>
                </c:pt>
                <c:pt idx="614">
                  <c:v>73.170269000000005</c:v>
                </c:pt>
                <c:pt idx="615">
                  <c:v>73.081188999999995</c:v>
                </c:pt>
                <c:pt idx="616">
                  <c:v>73.107388999999998</c:v>
                </c:pt>
                <c:pt idx="617">
                  <c:v>73.187736000000001</c:v>
                </c:pt>
                <c:pt idx="618">
                  <c:v>73.187736000000001</c:v>
                </c:pt>
                <c:pt idx="619">
                  <c:v>73.138829000000001</c:v>
                </c:pt>
                <c:pt idx="620">
                  <c:v>73.060229000000007</c:v>
                </c:pt>
                <c:pt idx="621">
                  <c:v>73.074202</c:v>
                </c:pt>
                <c:pt idx="622">
                  <c:v>72.997349</c:v>
                </c:pt>
                <c:pt idx="623">
                  <c:v>73.091668999999996</c:v>
                </c:pt>
                <c:pt idx="624">
                  <c:v>73.035775999999998</c:v>
                </c:pt>
                <c:pt idx="625">
                  <c:v>73.007829000000001</c:v>
                </c:pt>
                <c:pt idx="626">
                  <c:v>73.027041999999994</c:v>
                </c:pt>
                <c:pt idx="627">
                  <c:v>73.014815999999996</c:v>
                </c:pt>
                <c:pt idx="628">
                  <c:v>72.882069000000001</c:v>
                </c:pt>
                <c:pt idx="629">
                  <c:v>72.890801999999994</c:v>
                </c:pt>
                <c:pt idx="630">
                  <c:v>73.025295999999997</c:v>
                </c:pt>
                <c:pt idx="631">
                  <c:v>72.910015999999999</c:v>
                </c:pt>
                <c:pt idx="632">
                  <c:v>72.894295999999997</c:v>
                </c:pt>
                <c:pt idx="633">
                  <c:v>72.836656000000005</c:v>
                </c:pt>
                <c:pt idx="634">
                  <c:v>72.878575999999995</c:v>
                </c:pt>
                <c:pt idx="635">
                  <c:v>72.834908999999996</c:v>
                </c:pt>
                <c:pt idx="636">
                  <c:v>72.763295999999997</c:v>
                </c:pt>
                <c:pt idx="637">
                  <c:v>72.766789000000003</c:v>
                </c:pt>
                <c:pt idx="638">
                  <c:v>72.780761999999996</c:v>
                </c:pt>
                <c:pt idx="639">
                  <c:v>72.747575999999995</c:v>
                </c:pt>
                <c:pt idx="640">
                  <c:v>72.768535999999997</c:v>
                </c:pt>
                <c:pt idx="641">
                  <c:v>72.714388999999997</c:v>
                </c:pt>
                <c:pt idx="642">
                  <c:v>72.770281999999995</c:v>
                </c:pt>
                <c:pt idx="643">
                  <c:v>72.787749000000005</c:v>
                </c:pt>
                <c:pt idx="644">
                  <c:v>72.751069000000001</c:v>
                </c:pt>
                <c:pt idx="645">
                  <c:v>72.754562000000007</c:v>
                </c:pt>
                <c:pt idx="646">
                  <c:v>72.672469000000007</c:v>
                </c:pt>
                <c:pt idx="647">
                  <c:v>72.721376000000006</c:v>
                </c:pt>
                <c:pt idx="648">
                  <c:v>72.728362000000004</c:v>
                </c:pt>
                <c:pt idx="649">
                  <c:v>72.688188999999994</c:v>
                </c:pt>
                <c:pt idx="650">
                  <c:v>72.691682</c:v>
                </c:pt>
                <c:pt idx="651">
                  <c:v>72.772029000000003</c:v>
                </c:pt>
                <c:pt idx="652">
                  <c:v>72.763295999999997</c:v>
                </c:pt>
                <c:pt idx="653">
                  <c:v>72.758055999999996</c:v>
                </c:pt>
                <c:pt idx="654">
                  <c:v>72.819188999999994</c:v>
                </c:pt>
                <c:pt idx="655">
                  <c:v>72.740589</c:v>
                </c:pt>
                <c:pt idx="656">
                  <c:v>72.726616000000007</c:v>
                </c:pt>
                <c:pt idx="657">
                  <c:v>72.738842000000005</c:v>
                </c:pt>
                <c:pt idx="658">
                  <c:v>72.782509000000005</c:v>
                </c:pt>
                <c:pt idx="659">
                  <c:v>72.724868999999998</c:v>
                </c:pt>
                <c:pt idx="660">
                  <c:v>72.730108999999999</c:v>
                </c:pt>
                <c:pt idx="661">
                  <c:v>72.742335999999995</c:v>
                </c:pt>
                <c:pt idx="662">
                  <c:v>72.744082000000006</c:v>
                </c:pt>
                <c:pt idx="663">
                  <c:v>72.709148999999996</c:v>
                </c:pt>
                <c:pt idx="664">
                  <c:v>72.758055999999996</c:v>
                </c:pt>
                <c:pt idx="665">
                  <c:v>72.770281999999995</c:v>
                </c:pt>
                <c:pt idx="666">
                  <c:v>72.775521999999995</c:v>
                </c:pt>
                <c:pt idx="667">
                  <c:v>72.696922000000001</c:v>
                </c:pt>
                <c:pt idx="668">
                  <c:v>72.695176000000004</c:v>
                </c:pt>
                <c:pt idx="669">
                  <c:v>72.653255999999999</c:v>
                </c:pt>
                <c:pt idx="670">
                  <c:v>72.564176000000003</c:v>
                </c:pt>
                <c:pt idx="671">
                  <c:v>72.668976000000001</c:v>
                </c:pt>
                <c:pt idx="672">
                  <c:v>72.661989000000005</c:v>
                </c:pt>
                <c:pt idx="673">
                  <c:v>72.627055999999996</c:v>
                </c:pt>
                <c:pt idx="674">
                  <c:v>72.635789000000003</c:v>
                </c:pt>
                <c:pt idx="675">
                  <c:v>72.641029000000003</c:v>
                </c:pt>
                <c:pt idx="676">
                  <c:v>72.609589</c:v>
                </c:pt>
                <c:pt idx="677">
                  <c:v>72.653255999999999</c:v>
                </c:pt>
                <c:pt idx="678">
                  <c:v>72.646269000000004</c:v>
                </c:pt>
                <c:pt idx="679">
                  <c:v>72.623562000000007</c:v>
                </c:pt>
                <c:pt idx="680">
                  <c:v>72.602602000000005</c:v>
                </c:pt>
                <c:pt idx="681">
                  <c:v>72.623562000000007</c:v>
                </c:pt>
                <c:pt idx="682">
                  <c:v>72.604348999999999</c:v>
                </c:pt>
                <c:pt idx="683">
                  <c:v>72.593868999999998</c:v>
                </c:pt>
                <c:pt idx="684">
                  <c:v>72.618322000000006</c:v>
                </c:pt>
                <c:pt idx="685">
                  <c:v>72.574656000000004</c:v>
                </c:pt>
                <c:pt idx="686">
                  <c:v>72.614829</c:v>
                </c:pt>
                <c:pt idx="687">
                  <c:v>72.546709000000007</c:v>
                </c:pt>
                <c:pt idx="688">
                  <c:v>72.724868999999998</c:v>
                </c:pt>
                <c:pt idx="689">
                  <c:v>72.880322000000007</c:v>
                </c:pt>
                <c:pt idx="690">
                  <c:v>73.847976000000003</c:v>
                </c:pt>
                <c:pt idx="691">
                  <c:v>77.098522000000003</c:v>
                </c:pt>
                <c:pt idx="692">
                  <c:v>79.673108999999997</c:v>
                </c:pt>
                <c:pt idx="693">
                  <c:v>81.023281999999995</c:v>
                </c:pt>
                <c:pt idx="694">
                  <c:v>81.704481999999999</c:v>
                </c:pt>
                <c:pt idx="695">
                  <c:v>81.365628999999998</c:v>
                </c:pt>
                <c:pt idx="696">
                  <c:v>81.180481999999998</c:v>
                </c:pt>
                <c:pt idx="697">
                  <c:v>81.404055999999997</c:v>
                </c:pt>
                <c:pt idx="698">
                  <c:v>81.583962</c:v>
                </c:pt>
                <c:pt idx="699">
                  <c:v>81.728936000000004</c:v>
                </c:pt>
                <c:pt idx="700">
                  <c:v>81.877402000000004</c:v>
                </c:pt>
                <c:pt idx="701">
                  <c:v>82.011895999999993</c:v>
                </c:pt>
                <c:pt idx="702">
                  <c:v>82.211016000000001</c:v>
                </c:pt>
                <c:pt idx="703">
                  <c:v>82.425855999999996</c:v>
                </c:pt>
                <c:pt idx="704">
                  <c:v>82.714055999999999</c:v>
                </c:pt>
                <c:pt idx="705">
                  <c:v>83.197882000000007</c:v>
                </c:pt>
                <c:pt idx="706">
                  <c:v>83.496561999999997</c:v>
                </c:pt>
                <c:pt idx="707">
                  <c:v>83.693935999999994</c:v>
                </c:pt>
                <c:pt idx="708">
                  <c:v>83.947202000000004</c:v>
                </c:pt>
                <c:pt idx="709">
                  <c:v>84.401336000000001</c:v>
                </c:pt>
                <c:pt idx="710">
                  <c:v>85.718322000000001</c:v>
                </c:pt>
                <c:pt idx="711">
                  <c:v>86.532268999999999</c:v>
                </c:pt>
                <c:pt idx="712">
                  <c:v>86.916535999999994</c:v>
                </c:pt>
                <c:pt idx="713">
                  <c:v>87.347961999999995</c:v>
                </c:pt>
                <c:pt idx="714">
                  <c:v>87.585509000000002</c:v>
                </c:pt>
                <c:pt idx="715">
                  <c:v>87.686815999999993</c:v>
                </c:pt>
                <c:pt idx="716">
                  <c:v>87.898161999999999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845120"/>
        <c:axId val="117827456"/>
      </c:scatterChart>
      <c:valAx>
        <c:axId val="89845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(hours : minutes)</a:t>
                </a:r>
              </a:p>
            </c:rich>
          </c:tx>
          <c:layout>
            <c:manualLayout>
              <c:xMode val="edge"/>
              <c:yMode val="edge"/>
              <c:x val="0.34893151954705448"/>
              <c:y val="0.94846793682625274"/>
            </c:manualLayout>
          </c:layout>
          <c:overlay val="0"/>
        </c:title>
        <c:numFmt formatCode="h:mm\ " sourceLinked="0"/>
        <c:majorTickMark val="out"/>
        <c:minorTickMark val="none"/>
        <c:tickLblPos val="nextTo"/>
        <c:txPr>
          <a:bodyPr rot="2100000"/>
          <a:lstStyle/>
          <a:p>
            <a:pPr>
              <a:defRPr sz="1400"/>
            </a:pPr>
            <a:endParaRPr lang="en-US"/>
          </a:p>
        </c:txPr>
        <c:crossAx val="117827456"/>
        <c:crosses val="autoZero"/>
        <c:crossBetween val="midCat"/>
        <c:majorUnit val="1.4000000000000002E-2"/>
      </c:valAx>
      <c:valAx>
        <c:axId val="117827456"/>
        <c:scaling>
          <c:orientation val="minMax"/>
          <c:max val="100"/>
          <c:min val="2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Temperature (C)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9845120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0.8598261370611151"/>
          <c:y val="0.23013607077435566"/>
          <c:w val="0.12712735752550114"/>
          <c:h val="0.60219242946231055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Distillate purity vs. Engine load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724957165242394"/>
          <c:y val="0.16141681841546984"/>
          <c:w val="0.79416998579456533"/>
          <c:h val="0.6070020731141946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accent1"/>
              </a:solidFill>
            </c:spPr>
          </c:marker>
          <c:xVal>
            <c:numRef>
              <c:f>'Column Data'!$D$15:$L$15</c:f>
              <c:numCache>
                <c:formatCode>General</c:formatCode>
                <c:ptCount val="9"/>
                <c:pt idx="0">
                  <c:v>1560</c:v>
                </c:pt>
                <c:pt idx="1">
                  <c:v>1648</c:v>
                </c:pt>
                <c:pt idx="2">
                  <c:v>1249</c:v>
                </c:pt>
                <c:pt idx="3">
                  <c:v>1048</c:v>
                </c:pt>
                <c:pt idx="4">
                  <c:v>1294</c:v>
                </c:pt>
                <c:pt idx="5">
                  <c:v>1230</c:v>
                </c:pt>
                <c:pt idx="6">
                  <c:v>1232</c:v>
                </c:pt>
                <c:pt idx="7">
                  <c:v>1275</c:v>
                </c:pt>
                <c:pt idx="8">
                  <c:v>1232</c:v>
                </c:pt>
              </c:numCache>
            </c:numRef>
          </c:xVal>
          <c:yVal>
            <c:numRef>
              <c:f>'Column Data'!$U$10:$AC$10</c:f>
              <c:numCache>
                <c:formatCode>General</c:formatCode>
                <c:ptCount val="9"/>
                <c:pt idx="0">
                  <c:v>89.5</c:v>
                </c:pt>
                <c:pt idx="1">
                  <c:v>91</c:v>
                </c:pt>
                <c:pt idx="2">
                  <c:v>93.5</c:v>
                </c:pt>
                <c:pt idx="3">
                  <c:v>80</c:v>
                </c:pt>
                <c:pt idx="4">
                  <c:v>88</c:v>
                </c:pt>
                <c:pt idx="5">
                  <c:v>96</c:v>
                </c:pt>
                <c:pt idx="6">
                  <c:v>92</c:v>
                </c:pt>
                <c:pt idx="7">
                  <c:v>90</c:v>
                </c:pt>
                <c:pt idx="8">
                  <c:v>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27808"/>
        <c:axId val="99422976"/>
      </c:scatterChart>
      <c:valAx>
        <c:axId val="95127808"/>
        <c:scaling>
          <c:orientation val="minMax"/>
          <c:min val="10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Calibri" pitchFamily="34" charset="0"/>
                    <a:cs typeface="Calibri" pitchFamily="34" charset="0"/>
                  </a:defRPr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Average</a:t>
                </a:r>
                <a:r>
                  <a:rPr lang="en-US" baseline="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Engine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Load (Watts)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99422976"/>
        <c:crosses val="autoZero"/>
        <c:crossBetween val="midCat"/>
      </c:valAx>
      <c:valAx>
        <c:axId val="99422976"/>
        <c:scaling>
          <c:orientation val="minMax"/>
          <c:min val="7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Calibri" pitchFamily="34" charset="0"/>
                    <a:cs typeface="Calibri" pitchFamily="34" charset="0"/>
                  </a:defRPr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Average </a:t>
                </a:r>
                <a:r>
                  <a:rPr lang="en-US" baseline="0" dirty="0" smtClean="0">
                    <a:latin typeface="Calibri" pitchFamily="34" charset="0"/>
                    <a:cs typeface="Calibri" pitchFamily="34" charset="0"/>
                  </a:rPr>
                  <a:t> Distillate 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Purity (v/v%)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2.2494889940356068E-2"/>
              <c:y val="0.118940874824346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95127808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baseline="0" dirty="0">
                <a:latin typeface="Calibri" pitchFamily="34" charset="0"/>
                <a:cs typeface="Calibri" pitchFamily="34" charset="0"/>
              </a:rPr>
              <a:t>Distillate flow rate vs. Engine load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042604351720754"/>
          <c:y val="0.16407699786474109"/>
          <c:w val="0.7929917778181661"/>
          <c:h val="0.5996409949306729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</c:marker>
          <c:xVal>
            <c:numRef>
              <c:f>'Column Data'!$D$15:$L$15</c:f>
              <c:numCache>
                <c:formatCode>General</c:formatCode>
                <c:ptCount val="9"/>
                <c:pt idx="0">
                  <c:v>1560</c:v>
                </c:pt>
                <c:pt idx="1">
                  <c:v>1648</c:v>
                </c:pt>
                <c:pt idx="2">
                  <c:v>1249</c:v>
                </c:pt>
                <c:pt idx="3">
                  <c:v>1048</c:v>
                </c:pt>
                <c:pt idx="4">
                  <c:v>1294</c:v>
                </c:pt>
                <c:pt idx="5">
                  <c:v>1230</c:v>
                </c:pt>
                <c:pt idx="6">
                  <c:v>1232</c:v>
                </c:pt>
                <c:pt idx="7">
                  <c:v>1275</c:v>
                </c:pt>
                <c:pt idx="8">
                  <c:v>1232</c:v>
                </c:pt>
              </c:numCache>
            </c:numRef>
          </c:xVal>
          <c:yVal>
            <c:numRef>
              <c:f>'Column Data'!$D$12:$L$12</c:f>
              <c:numCache>
                <c:formatCode>0.0</c:formatCode>
                <c:ptCount val="9"/>
                <c:pt idx="0">
                  <c:v>16.406364034447524</c:v>
                </c:pt>
                <c:pt idx="1">
                  <c:v>24.349315068493151</c:v>
                </c:pt>
                <c:pt idx="2">
                  <c:v>15.146750524109018</c:v>
                </c:pt>
                <c:pt idx="3">
                  <c:v>21.150893738348511</c:v>
                </c:pt>
                <c:pt idx="4">
                  <c:v>15.642237982663513</c:v>
                </c:pt>
                <c:pt idx="5">
                  <c:v>18.861316790074046</c:v>
                </c:pt>
                <c:pt idx="6">
                  <c:v>17.950025497195302</c:v>
                </c:pt>
                <c:pt idx="7">
                  <c:v>18.057245309598521</c:v>
                </c:pt>
                <c:pt idx="8">
                  <c:v>14.569851422563247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31616"/>
        <c:axId val="99233792"/>
      </c:scatterChart>
      <c:valAx>
        <c:axId val="99231616"/>
        <c:scaling>
          <c:orientation val="minMax"/>
          <c:min val="5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Engine</a:t>
                </a:r>
                <a:r>
                  <a:rPr lang="en-US" sz="1800" baseline="0" dirty="0" smtClean="0">
                    <a:latin typeface="Calibri" pitchFamily="34" charset="0"/>
                    <a:cs typeface="Calibri" pitchFamily="34" charset="0"/>
                  </a:rPr>
                  <a:t> Load (Watts</a:t>
                </a:r>
                <a:r>
                  <a:rPr lang="en-US" sz="1800" baseline="0" dirty="0" smtClean="0"/>
                  <a:t>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37707510145168555"/>
              <c:y val="0.880111548556430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99233792"/>
        <c:crosses val="autoZero"/>
        <c:crossBetween val="midCat"/>
      </c:valAx>
      <c:valAx>
        <c:axId val="99233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Average</a:t>
                </a:r>
                <a:r>
                  <a:rPr lang="en-US" sz="1600" baseline="0" dirty="0" smtClean="0"/>
                  <a:t>  Distillate </a:t>
                </a:r>
                <a:r>
                  <a:rPr lang="en-US" sz="1600" dirty="0" smtClean="0"/>
                  <a:t>Flow Rate (mL/min)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3.0570086178147066E-2"/>
              <c:y val="0.1120675754329044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9923161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8820615247903"/>
          <c:y val="0.10066066452200383"/>
          <c:w val="0.76197091910083092"/>
          <c:h val="0.72321375139702304"/>
        </c:manualLayout>
      </c:layout>
      <c:scatterChart>
        <c:scatterStyle val="lineMarker"/>
        <c:varyColors val="0"/>
        <c:ser>
          <c:idx val="1"/>
          <c:order val="1"/>
          <c:tx>
            <c:strRef>
              <c:f>'672011220 PM'!$AH$2</c:f>
              <c:strCache>
                <c:ptCount val="1"/>
                <c:pt idx="0">
                  <c:v>Exhaust Out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'672011220 PM'!$AE$3:$AE$84</c:f>
              <c:numCache>
                <c:formatCode>General</c:formatCode>
                <c:ptCount val="82"/>
                <c:pt idx="2" formatCode="h:mm">
                  <c:v>0</c:v>
                </c:pt>
                <c:pt idx="3" formatCode="h:mm">
                  <c:v>1.3888888861401938E-3</c:v>
                </c:pt>
                <c:pt idx="4" formatCode="h:mm">
                  <c:v>2.7777777286246419E-3</c:v>
                </c:pt>
                <c:pt idx="5" formatCode="h:mm">
                  <c:v>4.1666666293167509E-3</c:v>
                </c:pt>
                <c:pt idx="6" formatCode="h:mm">
                  <c:v>5.5555555300088599E-3</c:v>
                </c:pt>
                <c:pt idx="7" formatCode="h:mm">
                  <c:v>6.944444430700969E-3</c:v>
                </c:pt>
                <c:pt idx="8" formatCode="h:mm">
                  <c:v>8.333333331393078E-3</c:v>
                </c:pt>
                <c:pt idx="9" formatCode="h:mm">
                  <c:v>9.722222232085187E-3</c:v>
                </c:pt>
                <c:pt idx="10" formatCode="h:mm">
                  <c:v>1.1111111132777296E-2</c:v>
                </c:pt>
                <c:pt idx="11" formatCode="h:mm">
                  <c:v>1.2499999931605998E-2</c:v>
                </c:pt>
                <c:pt idx="12" formatCode="h:mm">
                  <c:v>1.3888888832298107E-2</c:v>
                </c:pt>
                <c:pt idx="13" formatCode="h:mm">
                  <c:v>1.5277777732990216E-2</c:v>
                </c:pt>
                <c:pt idx="14" formatCode="h:mm">
                  <c:v>1.6666666633682325E-2</c:v>
                </c:pt>
                <c:pt idx="15" formatCode="h:mm">
                  <c:v>1.8055555534374435E-2</c:v>
                </c:pt>
                <c:pt idx="16" formatCode="h:mm">
                  <c:v>1.9444444427790586E-2</c:v>
                </c:pt>
                <c:pt idx="17" formatCode="h:mm">
                  <c:v>2.0833333328482695E-2</c:v>
                </c:pt>
                <c:pt idx="18" formatCode="h:mm">
                  <c:v>2.2222222134587355E-2</c:v>
                </c:pt>
                <c:pt idx="19" formatCode="h:mm">
                  <c:v>2.3611111028003506E-2</c:v>
                </c:pt>
                <c:pt idx="20" formatCode="h:mm">
                  <c:v>2.4999999928695615E-2</c:v>
                </c:pt>
                <c:pt idx="21" formatCode="h:mm">
                  <c:v>2.6388888829387724E-2</c:v>
                </c:pt>
                <c:pt idx="22" formatCode="h:mm">
                  <c:v>2.7777777730079833E-2</c:v>
                </c:pt>
                <c:pt idx="23" formatCode="h:mm">
                  <c:v>2.9166666630771942E-2</c:v>
                </c:pt>
                <c:pt idx="24" formatCode="h:mm">
                  <c:v>3.0555555531464051E-2</c:v>
                </c:pt>
                <c:pt idx="25" formatCode="h:mm">
                  <c:v>3.1944444330292754E-2</c:v>
                </c:pt>
                <c:pt idx="26" formatCode="h:mm">
                  <c:v>3.3333333230984863E-2</c:v>
                </c:pt>
                <c:pt idx="27" formatCode="h:mm">
                  <c:v>3.4722222131676972E-2</c:v>
                </c:pt>
                <c:pt idx="28" formatCode="h:mm">
                  <c:v>3.6111111032369081E-2</c:v>
                </c:pt>
                <c:pt idx="29" formatCode="h:mm">
                  <c:v>3.749999993306119E-2</c:v>
                </c:pt>
                <c:pt idx="30" formatCode="h:mm">
                  <c:v>3.8888888833753299E-2</c:v>
                </c:pt>
                <c:pt idx="31" formatCode="h:mm">
                  <c:v>4.0277777734445408E-2</c:v>
                </c:pt>
                <c:pt idx="32" formatCode="h:mm">
                  <c:v>4.1666666627861559E-2</c:v>
                </c:pt>
                <c:pt idx="33" formatCode="h:mm">
                  <c:v>4.3055555433966219E-2</c:v>
                </c:pt>
                <c:pt idx="34" formatCode="h:mm">
                  <c:v>4.4444444334658328E-2</c:v>
                </c:pt>
                <c:pt idx="35" formatCode="h:mm">
                  <c:v>4.583333322807448E-2</c:v>
                </c:pt>
                <c:pt idx="36" formatCode="h:mm">
                  <c:v>4.7222222128766589E-2</c:v>
                </c:pt>
                <c:pt idx="37" formatCode="h:mm">
                  <c:v>4.8611111029458698E-2</c:v>
                </c:pt>
                <c:pt idx="38" formatCode="h:mm">
                  <c:v>4.9999999930150807E-2</c:v>
                </c:pt>
                <c:pt idx="39" formatCode="h:mm">
                  <c:v>5.1388888830842916E-2</c:v>
                </c:pt>
                <c:pt idx="40" formatCode="h:mm">
                  <c:v>5.2777777629671618E-2</c:v>
                </c:pt>
                <c:pt idx="41" formatCode="h:mm">
                  <c:v>5.4166666530363727E-2</c:v>
                </c:pt>
                <c:pt idx="42" formatCode="h:mm">
                  <c:v>5.5555555431055836E-2</c:v>
                </c:pt>
                <c:pt idx="43" formatCode="h:mm">
                  <c:v>5.6944444331747945E-2</c:v>
                </c:pt>
                <c:pt idx="44" formatCode="h:mm">
                  <c:v>5.8333333232440054E-2</c:v>
                </c:pt>
                <c:pt idx="45" formatCode="h:mm">
                  <c:v>5.9722222133132163E-2</c:v>
                </c:pt>
                <c:pt idx="46" formatCode="h:mm">
                  <c:v>6.1111111033824272E-2</c:v>
                </c:pt>
                <c:pt idx="47" formatCode="h:mm">
                  <c:v>6.2499999832652975E-2</c:v>
                </c:pt>
                <c:pt idx="48" formatCode="h:mm">
                  <c:v>6.3888888733345084E-2</c:v>
                </c:pt>
                <c:pt idx="49" formatCode="h:mm">
                  <c:v>6.5277777634037193E-2</c:v>
                </c:pt>
                <c:pt idx="50" formatCode="h:mm">
                  <c:v>6.6666666534729302E-2</c:v>
                </c:pt>
                <c:pt idx="51" formatCode="h:mm">
                  <c:v>6.8055555428145453E-2</c:v>
                </c:pt>
                <c:pt idx="52" formatCode="h:mm">
                  <c:v>6.9444444328837562E-2</c:v>
                </c:pt>
                <c:pt idx="53" formatCode="h:mm">
                  <c:v>7.0833333229529671E-2</c:v>
                </c:pt>
                <c:pt idx="54" formatCode="h:mm">
                  <c:v>7.2222222028358374E-2</c:v>
                </c:pt>
                <c:pt idx="55" formatCode="h:mm">
                  <c:v>7.3611110929050483E-2</c:v>
                </c:pt>
                <c:pt idx="56" formatCode="h:mm">
                  <c:v>7.4999999829742592E-2</c:v>
                </c:pt>
                <c:pt idx="57" formatCode="h:mm">
                  <c:v>7.6388888730434701E-2</c:v>
                </c:pt>
                <c:pt idx="58" formatCode="h:mm">
                  <c:v>7.777777763112681E-2</c:v>
                </c:pt>
                <c:pt idx="59" formatCode="h:mm">
                  <c:v>7.9166666531818919E-2</c:v>
                </c:pt>
                <c:pt idx="60" formatCode="h:mm">
                  <c:v>8.0555555432511028E-2</c:v>
                </c:pt>
                <c:pt idx="61" formatCode="h:mm">
                  <c:v>8.1944444333203137E-2</c:v>
                </c:pt>
                <c:pt idx="62" formatCode="h:mm">
                  <c:v>8.3333333132031839E-2</c:v>
                </c:pt>
                <c:pt idx="63" formatCode="h:mm">
                  <c:v>8.4722222032723948E-2</c:v>
                </c:pt>
                <c:pt idx="64" formatCode="h:mm">
                  <c:v>8.6111110933416057E-2</c:v>
                </c:pt>
              </c:numCache>
            </c:numRef>
          </c:xVal>
          <c:yVal>
            <c:numRef>
              <c:f>'672011220 PM'!$AH$4:$AH$84</c:f>
              <c:numCache>
                <c:formatCode>General</c:formatCode>
                <c:ptCount val="81"/>
                <c:pt idx="2">
                  <c:v>37.299999999999997</c:v>
                </c:pt>
                <c:pt idx="3">
                  <c:v>45.8</c:v>
                </c:pt>
                <c:pt idx="4">
                  <c:v>53</c:v>
                </c:pt>
                <c:pt idx="5">
                  <c:v>58</c:v>
                </c:pt>
                <c:pt idx="6">
                  <c:v>61</c:v>
                </c:pt>
                <c:pt idx="7">
                  <c:v>62.5</c:v>
                </c:pt>
                <c:pt idx="8">
                  <c:v>66.400000000000006</c:v>
                </c:pt>
                <c:pt idx="9">
                  <c:v>70.3</c:v>
                </c:pt>
                <c:pt idx="10">
                  <c:v>72.7</c:v>
                </c:pt>
                <c:pt idx="11">
                  <c:v>74.2</c:v>
                </c:pt>
                <c:pt idx="12">
                  <c:v>75.400000000000006</c:v>
                </c:pt>
                <c:pt idx="13">
                  <c:v>76.099999999999994</c:v>
                </c:pt>
                <c:pt idx="14">
                  <c:v>76.400000000000006</c:v>
                </c:pt>
                <c:pt idx="15">
                  <c:v>76.8</c:v>
                </c:pt>
                <c:pt idx="16">
                  <c:v>77.599999999999994</c:v>
                </c:pt>
                <c:pt idx="17">
                  <c:v>78</c:v>
                </c:pt>
                <c:pt idx="18">
                  <c:v>78.599999999999994</c:v>
                </c:pt>
                <c:pt idx="19">
                  <c:v>79.2</c:v>
                </c:pt>
                <c:pt idx="20">
                  <c:v>79.5</c:v>
                </c:pt>
                <c:pt idx="21">
                  <c:v>79.8</c:v>
                </c:pt>
                <c:pt idx="22">
                  <c:v>80.099999999999994</c:v>
                </c:pt>
                <c:pt idx="23">
                  <c:v>80.2</c:v>
                </c:pt>
                <c:pt idx="24">
                  <c:v>80.5</c:v>
                </c:pt>
                <c:pt idx="25">
                  <c:v>80.7</c:v>
                </c:pt>
                <c:pt idx="26">
                  <c:v>81</c:v>
                </c:pt>
                <c:pt idx="27">
                  <c:v>81.3</c:v>
                </c:pt>
                <c:pt idx="28">
                  <c:v>81.599999999999994</c:v>
                </c:pt>
                <c:pt idx="29">
                  <c:v>81.900000000000006</c:v>
                </c:pt>
                <c:pt idx="30">
                  <c:v>82.2</c:v>
                </c:pt>
                <c:pt idx="31">
                  <c:v>82.7</c:v>
                </c:pt>
                <c:pt idx="32">
                  <c:v>82.7</c:v>
                </c:pt>
                <c:pt idx="34">
                  <c:v>83.7</c:v>
                </c:pt>
                <c:pt idx="35">
                  <c:v>83.7</c:v>
                </c:pt>
                <c:pt idx="36">
                  <c:v>84</c:v>
                </c:pt>
                <c:pt idx="37">
                  <c:v>84.8</c:v>
                </c:pt>
                <c:pt idx="38">
                  <c:v>84.8</c:v>
                </c:pt>
                <c:pt idx="39">
                  <c:v>85.3</c:v>
                </c:pt>
                <c:pt idx="40">
                  <c:v>85.5</c:v>
                </c:pt>
                <c:pt idx="41">
                  <c:v>85.6</c:v>
                </c:pt>
                <c:pt idx="42">
                  <c:v>85.7</c:v>
                </c:pt>
                <c:pt idx="44">
                  <c:v>85.2</c:v>
                </c:pt>
                <c:pt idx="46">
                  <c:v>85.4</c:v>
                </c:pt>
                <c:pt idx="47">
                  <c:v>85.4</c:v>
                </c:pt>
                <c:pt idx="48">
                  <c:v>85.3</c:v>
                </c:pt>
                <c:pt idx="49">
                  <c:v>85.3</c:v>
                </c:pt>
                <c:pt idx="50">
                  <c:v>85.5</c:v>
                </c:pt>
                <c:pt idx="51">
                  <c:v>85.9</c:v>
                </c:pt>
                <c:pt idx="52">
                  <c:v>86.6</c:v>
                </c:pt>
                <c:pt idx="53">
                  <c:v>86.8</c:v>
                </c:pt>
                <c:pt idx="54">
                  <c:v>87.4</c:v>
                </c:pt>
                <c:pt idx="55">
                  <c:v>88</c:v>
                </c:pt>
                <c:pt idx="56">
                  <c:v>88.7</c:v>
                </c:pt>
                <c:pt idx="57">
                  <c:v>89.2</c:v>
                </c:pt>
                <c:pt idx="58">
                  <c:v>89.7</c:v>
                </c:pt>
                <c:pt idx="59">
                  <c:v>90</c:v>
                </c:pt>
                <c:pt idx="60">
                  <c:v>90.5</c:v>
                </c:pt>
                <c:pt idx="61">
                  <c:v>90.8</c:v>
                </c:pt>
                <c:pt idx="62">
                  <c:v>91.3</c:v>
                </c:pt>
                <c:pt idx="64">
                  <c:v>81.409090909090907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'672011220 PM'!$AI$2</c:f>
              <c:strCache>
                <c:ptCount val="1"/>
                <c:pt idx="0">
                  <c:v>Water in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'672011220 PM'!$AE$3:$AE$83</c:f>
              <c:numCache>
                <c:formatCode>General</c:formatCode>
                <c:ptCount val="81"/>
                <c:pt idx="2" formatCode="h:mm">
                  <c:v>0</c:v>
                </c:pt>
                <c:pt idx="3" formatCode="h:mm">
                  <c:v>1.3888888861401938E-3</c:v>
                </c:pt>
                <c:pt idx="4" formatCode="h:mm">
                  <c:v>2.7777777286246419E-3</c:v>
                </c:pt>
                <c:pt idx="5" formatCode="h:mm">
                  <c:v>4.1666666293167509E-3</c:v>
                </c:pt>
                <c:pt idx="6" formatCode="h:mm">
                  <c:v>5.5555555300088599E-3</c:v>
                </c:pt>
                <c:pt idx="7" formatCode="h:mm">
                  <c:v>6.944444430700969E-3</c:v>
                </c:pt>
                <c:pt idx="8" formatCode="h:mm">
                  <c:v>8.333333331393078E-3</c:v>
                </c:pt>
                <c:pt idx="9" formatCode="h:mm">
                  <c:v>9.722222232085187E-3</c:v>
                </c:pt>
                <c:pt idx="10" formatCode="h:mm">
                  <c:v>1.1111111132777296E-2</c:v>
                </c:pt>
                <c:pt idx="11" formatCode="h:mm">
                  <c:v>1.2499999931605998E-2</c:v>
                </c:pt>
                <c:pt idx="12" formatCode="h:mm">
                  <c:v>1.3888888832298107E-2</c:v>
                </c:pt>
                <c:pt idx="13" formatCode="h:mm">
                  <c:v>1.5277777732990216E-2</c:v>
                </c:pt>
                <c:pt idx="14" formatCode="h:mm">
                  <c:v>1.6666666633682325E-2</c:v>
                </c:pt>
                <c:pt idx="15" formatCode="h:mm">
                  <c:v>1.8055555534374435E-2</c:v>
                </c:pt>
                <c:pt idx="16" formatCode="h:mm">
                  <c:v>1.9444444427790586E-2</c:v>
                </c:pt>
                <c:pt idx="17" formatCode="h:mm">
                  <c:v>2.0833333328482695E-2</c:v>
                </c:pt>
                <c:pt idx="18" formatCode="h:mm">
                  <c:v>2.2222222134587355E-2</c:v>
                </c:pt>
                <c:pt idx="19" formatCode="h:mm">
                  <c:v>2.3611111028003506E-2</c:v>
                </c:pt>
                <c:pt idx="20" formatCode="h:mm">
                  <c:v>2.4999999928695615E-2</c:v>
                </c:pt>
                <c:pt idx="21" formatCode="h:mm">
                  <c:v>2.6388888829387724E-2</c:v>
                </c:pt>
                <c:pt idx="22" formatCode="h:mm">
                  <c:v>2.7777777730079833E-2</c:v>
                </c:pt>
                <c:pt idx="23" formatCode="h:mm">
                  <c:v>2.9166666630771942E-2</c:v>
                </c:pt>
                <c:pt idx="24" formatCode="h:mm">
                  <c:v>3.0555555531464051E-2</c:v>
                </c:pt>
                <c:pt idx="25" formatCode="h:mm">
                  <c:v>3.1944444330292754E-2</c:v>
                </c:pt>
                <c:pt idx="26" formatCode="h:mm">
                  <c:v>3.3333333230984863E-2</c:v>
                </c:pt>
                <c:pt idx="27" formatCode="h:mm">
                  <c:v>3.4722222131676972E-2</c:v>
                </c:pt>
                <c:pt idx="28" formatCode="h:mm">
                  <c:v>3.6111111032369081E-2</c:v>
                </c:pt>
                <c:pt idx="29" formatCode="h:mm">
                  <c:v>3.749999993306119E-2</c:v>
                </c:pt>
                <c:pt idx="30" formatCode="h:mm">
                  <c:v>3.8888888833753299E-2</c:v>
                </c:pt>
                <c:pt idx="31" formatCode="h:mm">
                  <c:v>4.0277777734445408E-2</c:v>
                </c:pt>
                <c:pt idx="32" formatCode="h:mm">
                  <c:v>4.1666666627861559E-2</c:v>
                </c:pt>
                <c:pt idx="33" formatCode="h:mm">
                  <c:v>4.3055555433966219E-2</c:v>
                </c:pt>
                <c:pt idx="34" formatCode="h:mm">
                  <c:v>4.4444444334658328E-2</c:v>
                </c:pt>
                <c:pt idx="35" formatCode="h:mm">
                  <c:v>4.583333322807448E-2</c:v>
                </c:pt>
                <c:pt idx="36" formatCode="h:mm">
                  <c:v>4.7222222128766589E-2</c:v>
                </c:pt>
                <c:pt idx="37" formatCode="h:mm">
                  <c:v>4.8611111029458698E-2</c:v>
                </c:pt>
                <c:pt idx="38" formatCode="h:mm">
                  <c:v>4.9999999930150807E-2</c:v>
                </c:pt>
                <c:pt idx="39" formatCode="h:mm">
                  <c:v>5.1388888830842916E-2</c:v>
                </c:pt>
                <c:pt idx="40" formatCode="h:mm">
                  <c:v>5.2777777629671618E-2</c:v>
                </c:pt>
                <c:pt idx="41" formatCode="h:mm">
                  <c:v>5.4166666530363727E-2</c:v>
                </c:pt>
                <c:pt idx="42" formatCode="h:mm">
                  <c:v>5.5555555431055836E-2</c:v>
                </c:pt>
                <c:pt idx="43" formatCode="h:mm">
                  <c:v>5.6944444331747945E-2</c:v>
                </c:pt>
                <c:pt idx="44" formatCode="h:mm">
                  <c:v>5.8333333232440054E-2</c:v>
                </c:pt>
                <c:pt idx="45" formatCode="h:mm">
                  <c:v>5.9722222133132163E-2</c:v>
                </c:pt>
                <c:pt idx="46" formatCode="h:mm">
                  <c:v>6.1111111033824272E-2</c:v>
                </c:pt>
                <c:pt idx="47" formatCode="h:mm">
                  <c:v>6.2499999832652975E-2</c:v>
                </c:pt>
                <c:pt idx="48" formatCode="h:mm">
                  <c:v>6.3888888733345084E-2</c:v>
                </c:pt>
                <c:pt idx="49" formatCode="h:mm">
                  <c:v>6.5277777634037193E-2</c:v>
                </c:pt>
                <c:pt idx="50" formatCode="h:mm">
                  <c:v>6.6666666534729302E-2</c:v>
                </c:pt>
                <c:pt idx="51" formatCode="h:mm">
                  <c:v>6.8055555428145453E-2</c:v>
                </c:pt>
                <c:pt idx="52" formatCode="h:mm">
                  <c:v>6.9444444328837562E-2</c:v>
                </c:pt>
                <c:pt idx="53" formatCode="h:mm">
                  <c:v>7.0833333229529671E-2</c:v>
                </c:pt>
                <c:pt idx="54" formatCode="h:mm">
                  <c:v>7.2222222028358374E-2</c:v>
                </c:pt>
                <c:pt idx="55" formatCode="h:mm">
                  <c:v>7.3611110929050483E-2</c:v>
                </c:pt>
                <c:pt idx="56" formatCode="h:mm">
                  <c:v>7.4999999829742592E-2</c:v>
                </c:pt>
                <c:pt idx="57" formatCode="h:mm">
                  <c:v>7.6388888730434701E-2</c:v>
                </c:pt>
                <c:pt idx="58" formatCode="h:mm">
                  <c:v>7.777777763112681E-2</c:v>
                </c:pt>
                <c:pt idx="59" formatCode="h:mm">
                  <c:v>7.9166666531818919E-2</c:v>
                </c:pt>
                <c:pt idx="60" formatCode="h:mm">
                  <c:v>8.0555555432511028E-2</c:v>
                </c:pt>
                <c:pt idx="61" formatCode="h:mm">
                  <c:v>8.1944444333203137E-2</c:v>
                </c:pt>
                <c:pt idx="62" formatCode="h:mm">
                  <c:v>8.3333333132031839E-2</c:v>
                </c:pt>
                <c:pt idx="63" formatCode="h:mm">
                  <c:v>8.4722222032723948E-2</c:v>
                </c:pt>
                <c:pt idx="64" formatCode="h:mm">
                  <c:v>8.6111110933416057E-2</c:v>
                </c:pt>
              </c:numCache>
            </c:numRef>
          </c:xVal>
          <c:yVal>
            <c:numRef>
              <c:f>'672011220 PM'!$AI$3:$AI$83</c:f>
              <c:numCache>
                <c:formatCode>General</c:formatCode>
                <c:ptCount val="81"/>
                <c:pt idx="3">
                  <c:v>41.2</c:v>
                </c:pt>
                <c:pt idx="4">
                  <c:v>50.6</c:v>
                </c:pt>
                <c:pt idx="5">
                  <c:v>57</c:v>
                </c:pt>
                <c:pt idx="6">
                  <c:v>62.5</c:v>
                </c:pt>
                <c:pt idx="7">
                  <c:v>67.3</c:v>
                </c:pt>
                <c:pt idx="8">
                  <c:v>72.5</c:v>
                </c:pt>
                <c:pt idx="9">
                  <c:v>78.599999999999994</c:v>
                </c:pt>
                <c:pt idx="10">
                  <c:v>83.5</c:v>
                </c:pt>
                <c:pt idx="11">
                  <c:v>86.7</c:v>
                </c:pt>
                <c:pt idx="12">
                  <c:v>87</c:v>
                </c:pt>
                <c:pt idx="13">
                  <c:v>87.5</c:v>
                </c:pt>
                <c:pt idx="14">
                  <c:v>87.7</c:v>
                </c:pt>
                <c:pt idx="15">
                  <c:v>87.9</c:v>
                </c:pt>
                <c:pt idx="16">
                  <c:v>88.2</c:v>
                </c:pt>
                <c:pt idx="17">
                  <c:v>88.6</c:v>
                </c:pt>
                <c:pt idx="18">
                  <c:v>89</c:v>
                </c:pt>
                <c:pt idx="19">
                  <c:v>89.3</c:v>
                </c:pt>
                <c:pt idx="20">
                  <c:v>89.6</c:v>
                </c:pt>
                <c:pt idx="21">
                  <c:v>89.9</c:v>
                </c:pt>
                <c:pt idx="22">
                  <c:v>90.2</c:v>
                </c:pt>
                <c:pt idx="23">
                  <c:v>90.5</c:v>
                </c:pt>
                <c:pt idx="24">
                  <c:v>90.6</c:v>
                </c:pt>
                <c:pt idx="25">
                  <c:v>90.8</c:v>
                </c:pt>
                <c:pt idx="26">
                  <c:v>91</c:v>
                </c:pt>
                <c:pt idx="27">
                  <c:v>91.2</c:v>
                </c:pt>
                <c:pt idx="28">
                  <c:v>91.6</c:v>
                </c:pt>
                <c:pt idx="29">
                  <c:v>91.8</c:v>
                </c:pt>
                <c:pt idx="30">
                  <c:v>92.1</c:v>
                </c:pt>
                <c:pt idx="31">
                  <c:v>92.5</c:v>
                </c:pt>
                <c:pt idx="32">
                  <c:v>92.9</c:v>
                </c:pt>
                <c:pt idx="33">
                  <c:v>93.1</c:v>
                </c:pt>
                <c:pt idx="34">
                  <c:v>93.5</c:v>
                </c:pt>
                <c:pt idx="35">
                  <c:v>94.2</c:v>
                </c:pt>
                <c:pt idx="36">
                  <c:v>94.6</c:v>
                </c:pt>
                <c:pt idx="37">
                  <c:v>94.9</c:v>
                </c:pt>
                <c:pt idx="38">
                  <c:v>95.2</c:v>
                </c:pt>
                <c:pt idx="39">
                  <c:v>95.4</c:v>
                </c:pt>
                <c:pt idx="40">
                  <c:v>95.6</c:v>
                </c:pt>
                <c:pt idx="41">
                  <c:v>95.8</c:v>
                </c:pt>
                <c:pt idx="42">
                  <c:v>95.8</c:v>
                </c:pt>
                <c:pt idx="43">
                  <c:v>95.7</c:v>
                </c:pt>
                <c:pt idx="45">
                  <c:v>95.7</c:v>
                </c:pt>
                <c:pt idx="47">
                  <c:v>95.6</c:v>
                </c:pt>
                <c:pt idx="48">
                  <c:v>95.5</c:v>
                </c:pt>
                <c:pt idx="49">
                  <c:v>95.7</c:v>
                </c:pt>
                <c:pt idx="50">
                  <c:v>95.8</c:v>
                </c:pt>
                <c:pt idx="51">
                  <c:v>96.1</c:v>
                </c:pt>
                <c:pt idx="52">
                  <c:v>96.4</c:v>
                </c:pt>
                <c:pt idx="54">
                  <c:v>97.4</c:v>
                </c:pt>
                <c:pt idx="55">
                  <c:v>98</c:v>
                </c:pt>
                <c:pt idx="56">
                  <c:v>98.6</c:v>
                </c:pt>
                <c:pt idx="57">
                  <c:v>99.5</c:v>
                </c:pt>
                <c:pt idx="58">
                  <c:v>100</c:v>
                </c:pt>
                <c:pt idx="59">
                  <c:v>100.6</c:v>
                </c:pt>
                <c:pt idx="60">
                  <c:v>101</c:v>
                </c:pt>
                <c:pt idx="61">
                  <c:v>101.5</c:v>
                </c:pt>
                <c:pt idx="62">
                  <c:v>101.7</c:v>
                </c:pt>
                <c:pt idx="63">
                  <c:v>102</c:v>
                </c:pt>
                <c:pt idx="65">
                  <c:v>91.925454545454542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'672011220 PM'!$AJ$2</c:f>
              <c:strCache>
                <c:ptCount val="1"/>
                <c:pt idx="0">
                  <c:v>Water out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'672011220 PM'!$AE$5:$AE$67</c:f>
              <c:numCache>
                <c:formatCode>h:mm</c:formatCode>
                <c:ptCount val="63"/>
                <c:pt idx="0">
                  <c:v>0</c:v>
                </c:pt>
                <c:pt idx="1">
                  <c:v>1.3888888861401938E-3</c:v>
                </c:pt>
                <c:pt idx="2">
                  <c:v>2.7777777286246419E-3</c:v>
                </c:pt>
                <c:pt idx="3">
                  <c:v>4.1666666293167509E-3</c:v>
                </c:pt>
                <c:pt idx="4">
                  <c:v>5.5555555300088599E-3</c:v>
                </c:pt>
                <c:pt idx="5">
                  <c:v>6.944444430700969E-3</c:v>
                </c:pt>
                <c:pt idx="6">
                  <c:v>8.333333331393078E-3</c:v>
                </c:pt>
                <c:pt idx="7">
                  <c:v>9.722222232085187E-3</c:v>
                </c:pt>
                <c:pt idx="8">
                  <c:v>1.1111111132777296E-2</c:v>
                </c:pt>
                <c:pt idx="9">
                  <c:v>1.2499999931605998E-2</c:v>
                </c:pt>
                <c:pt idx="10">
                  <c:v>1.3888888832298107E-2</c:v>
                </c:pt>
                <c:pt idx="11">
                  <c:v>1.5277777732990216E-2</c:v>
                </c:pt>
                <c:pt idx="12">
                  <c:v>1.6666666633682325E-2</c:v>
                </c:pt>
                <c:pt idx="13">
                  <c:v>1.8055555534374435E-2</c:v>
                </c:pt>
                <c:pt idx="14">
                  <c:v>1.9444444427790586E-2</c:v>
                </c:pt>
                <c:pt idx="15">
                  <c:v>2.0833333328482695E-2</c:v>
                </c:pt>
                <c:pt idx="16">
                  <c:v>2.2222222134587355E-2</c:v>
                </c:pt>
                <c:pt idx="17">
                  <c:v>2.3611111028003506E-2</c:v>
                </c:pt>
                <c:pt idx="18">
                  <c:v>2.4999999928695615E-2</c:v>
                </c:pt>
                <c:pt idx="19">
                  <c:v>2.6388888829387724E-2</c:v>
                </c:pt>
                <c:pt idx="20">
                  <c:v>2.7777777730079833E-2</c:v>
                </c:pt>
                <c:pt idx="21">
                  <c:v>2.9166666630771942E-2</c:v>
                </c:pt>
                <c:pt idx="22">
                  <c:v>3.0555555531464051E-2</c:v>
                </c:pt>
                <c:pt idx="23">
                  <c:v>3.1944444330292754E-2</c:v>
                </c:pt>
                <c:pt idx="24">
                  <c:v>3.3333333230984863E-2</c:v>
                </c:pt>
                <c:pt idx="25">
                  <c:v>3.4722222131676972E-2</c:v>
                </c:pt>
                <c:pt idx="26">
                  <c:v>3.6111111032369081E-2</c:v>
                </c:pt>
                <c:pt idx="27">
                  <c:v>3.749999993306119E-2</c:v>
                </c:pt>
                <c:pt idx="28">
                  <c:v>3.8888888833753299E-2</c:v>
                </c:pt>
                <c:pt idx="29">
                  <c:v>4.0277777734445408E-2</c:v>
                </c:pt>
                <c:pt idx="30">
                  <c:v>4.1666666627861559E-2</c:v>
                </c:pt>
                <c:pt idx="31">
                  <c:v>4.3055555433966219E-2</c:v>
                </c:pt>
                <c:pt idx="32">
                  <c:v>4.4444444334658328E-2</c:v>
                </c:pt>
                <c:pt idx="33">
                  <c:v>4.583333322807448E-2</c:v>
                </c:pt>
                <c:pt idx="34">
                  <c:v>4.7222222128766589E-2</c:v>
                </c:pt>
                <c:pt idx="35">
                  <c:v>4.8611111029458698E-2</c:v>
                </c:pt>
                <c:pt idx="36">
                  <c:v>4.9999999930150807E-2</c:v>
                </c:pt>
                <c:pt idx="37">
                  <c:v>5.1388888830842916E-2</c:v>
                </c:pt>
                <c:pt idx="38">
                  <c:v>5.2777777629671618E-2</c:v>
                </c:pt>
                <c:pt idx="39">
                  <c:v>5.4166666530363727E-2</c:v>
                </c:pt>
                <c:pt idx="40">
                  <c:v>5.5555555431055836E-2</c:v>
                </c:pt>
                <c:pt idx="41">
                  <c:v>5.6944444331747945E-2</c:v>
                </c:pt>
                <c:pt idx="42">
                  <c:v>5.8333333232440054E-2</c:v>
                </c:pt>
                <c:pt idx="43">
                  <c:v>5.9722222133132163E-2</c:v>
                </c:pt>
                <c:pt idx="44">
                  <c:v>6.1111111033824272E-2</c:v>
                </c:pt>
                <c:pt idx="45">
                  <c:v>6.2499999832652975E-2</c:v>
                </c:pt>
                <c:pt idx="46">
                  <c:v>6.3888888733345084E-2</c:v>
                </c:pt>
                <c:pt idx="47">
                  <c:v>6.5277777634037193E-2</c:v>
                </c:pt>
                <c:pt idx="48">
                  <c:v>6.6666666534729302E-2</c:v>
                </c:pt>
                <c:pt idx="49">
                  <c:v>6.8055555428145453E-2</c:v>
                </c:pt>
                <c:pt idx="50">
                  <c:v>6.9444444328837562E-2</c:v>
                </c:pt>
                <c:pt idx="51">
                  <c:v>7.0833333229529671E-2</c:v>
                </c:pt>
                <c:pt idx="52">
                  <c:v>7.2222222028358374E-2</c:v>
                </c:pt>
                <c:pt idx="53">
                  <c:v>7.3611110929050483E-2</c:v>
                </c:pt>
                <c:pt idx="54">
                  <c:v>7.4999999829742592E-2</c:v>
                </c:pt>
                <c:pt idx="55">
                  <c:v>7.6388888730434701E-2</c:v>
                </c:pt>
                <c:pt idx="56">
                  <c:v>7.777777763112681E-2</c:v>
                </c:pt>
                <c:pt idx="57">
                  <c:v>7.9166666531818919E-2</c:v>
                </c:pt>
                <c:pt idx="58">
                  <c:v>8.0555555432511028E-2</c:v>
                </c:pt>
                <c:pt idx="59">
                  <c:v>8.1944444333203137E-2</c:v>
                </c:pt>
                <c:pt idx="60">
                  <c:v>8.3333333132031839E-2</c:v>
                </c:pt>
                <c:pt idx="61">
                  <c:v>8.4722222032723948E-2</c:v>
                </c:pt>
                <c:pt idx="62">
                  <c:v>8.6111110933416057E-2</c:v>
                </c:pt>
              </c:numCache>
            </c:numRef>
          </c:xVal>
          <c:yVal>
            <c:numRef>
              <c:f>'672011220 PM'!$AJ$6:$AJ$66</c:f>
              <c:numCache>
                <c:formatCode>General</c:formatCode>
                <c:ptCount val="61"/>
                <c:pt idx="0">
                  <c:v>36.200000000000003</c:v>
                </c:pt>
                <c:pt idx="1">
                  <c:v>42.9</c:v>
                </c:pt>
                <c:pt idx="2">
                  <c:v>49.2</c:v>
                </c:pt>
                <c:pt idx="3">
                  <c:v>56.2</c:v>
                </c:pt>
                <c:pt idx="4">
                  <c:v>61.5</c:v>
                </c:pt>
                <c:pt idx="5">
                  <c:v>66.2</c:v>
                </c:pt>
                <c:pt idx="6">
                  <c:v>71.900000000000006</c:v>
                </c:pt>
                <c:pt idx="7">
                  <c:v>76.400000000000006</c:v>
                </c:pt>
                <c:pt idx="8">
                  <c:v>79.2</c:v>
                </c:pt>
                <c:pt idx="9">
                  <c:v>80.599999999999994</c:v>
                </c:pt>
                <c:pt idx="10">
                  <c:v>81.2</c:v>
                </c:pt>
                <c:pt idx="11">
                  <c:v>81.3</c:v>
                </c:pt>
                <c:pt idx="12">
                  <c:v>81.5</c:v>
                </c:pt>
                <c:pt idx="13">
                  <c:v>81.900000000000006</c:v>
                </c:pt>
                <c:pt idx="14">
                  <c:v>82.3</c:v>
                </c:pt>
                <c:pt idx="15">
                  <c:v>82.3</c:v>
                </c:pt>
                <c:pt idx="16">
                  <c:v>83</c:v>
                </c:pt>
                <c:pt idx="17">
                  <c:v>83.2</c:v>
                </c:pt>
                <c:pt idx="18">
                  <c:v>83.5</c:v>
                </c:pt>
                <c:pt idx="19">
                  <c:v>83.3</c:v>
                </c:pt>
                <c:pt idx="20">
                  <c:v>84.1</c:v>
                </c:pt>
                <c:pt idx="21">
                  <c:v>84.3</c:v>
                </c:pt>
                <c:pt idx="22">
                  <c:v>84.6</c:v>
                </c:pt>
                <c:pt idx="23">
                  <c:v>84.8</c:v>
                </c:pt>
                <c:pt idx="24">
                  <c:v>85.1</c:v>
                </c:pt>
                <c:pt idx="25">
                  <c:v>85.3</c:v>
                </c:pt>
                <c:pt idx="26">
                  <c:v>85.7</c:v>
                </c:pt>
                <c:pt idx="27">
                  <c:v>86</c:v>
                </c:pt>
                <c:pt idx="28">
                  <c:v>86.4</c:v>
                </c:pt>
                <c:pt idx="29">
                  <c:v>86.9</c:v>
                </c:pt>
                <c:pt idx="30">
                  <c:v>87</c:v>
                </c:pt>
                <c:pt idx="31">
                  <c:v>87.4</c:v>
                </c:pt>
                <c:pt idx="32">
                  <c:v>87.7</c:v>
                </c:pt>
                <c:pt idx="33">
                  <c:v>88.2</c:v>
                </c:pt>
                <c:pt idx="34">
                  <c:v>88.5</c:v>
                </c:pt>
                <c:pt idx="35">
                  <c:v>88.9</c:v>
                </c:pt>
                <c:pt idx="36">
                  <c:v>89.2</c:v>
                </c:pt>
                <c:pt idx="37">
                  <c:v>89.5</c:v>
                </c:pt>
                <c:pt idx="38">
                  <c:v>89.7</c:v>
                </c:pt>
                <c:pt idx="39">
                  <c:v>89.9</c:v>
                </c:pt>
                <c:pt idx="40">
                  <c:v>89.8</c:v>
                </c:pt>
                <c:pt idx="42">
                  <c:v>89.5</c:v>
                </c:pt>
                <c:pt idx="44">
                  <c:v>89.2</c:v>
                </c:pt>
                <c:pt idx="45">
                  <c:v>89.2</c:v>
                </c:pt>
                <c:pt idx="46">
                  <c:v>89.2</c:v>
                </c:pt>
                <c:pt idx="47">
                  <c:v>89.3</c:v>
                </c:pt>
                <c:pt idx="48">
                  <c:v>89.5</c:v>
                </c:pt>
                <c:pt idx="49">
                  <c:v>89.7</c:v>
                </c:pt>
                <c:pt idx="50">
                  <c:v>90.2</c:v>
                </c:pt>
                <c:pt idx="51">
                  <c:v>90.8</c:v>
                </c:pt>
                <c:pt idx="52">
                  <c:v>91.3</c:v>
                </c:pt>
                <c:pt idx="53">
                  <c:v>91.9</c:v>
                </c:pt>
                <c:pt idx="54">
                  <c:v>92.7</c:v>
                </c:pt>
                <c:pt idx="55">
                  <c:v>93.2</c:v>
                </c:pt>
                <c:pt idx="56">
                  <c:v>93.8</c:v>
                </c:pt>
                <c:pt idx="57">
                  <c:v>94.1</c:v>
                </c:pt>
                <c:pt idx="58">
                  <c:v>94.6</c:v>
                </c:pt>
                <c:pt idx="59">
                  <c:v>94.8</c:v>
                </c:pt>
                <c:pt idx="60">
                  <c:v>95.2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530240"/>
        <c:axId val="97533312"/>
      </c:scatterChart>
      <c:scatterChart>
        <c:scatterStyle val="lineMarker"/>
        <c:varyColors val="0"/>
        <c:ser>
          <c:idx val="0"/>
          <c:order val="0"/>
          <c:tx>
            <c:strRef>
              <c:f>'672011220 PM'!$AG$2</c:f>
              <c:strCache>
                <c:ptCount val="1"/>
                <c:pt idx="0">
                  <c:v>Exhuast In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'672011220 PM'!$AE$3:$AE$83</c:f>
              <c:numCache>
                <c:formatCode>General</c:formatCode>
                <c:ptCount val="81"/>
                <c:pt idx="2" formatCode="h:mm">
                  <c:v>0</c:v>
                </c:pt>
                <c:pt idx="3" formatCode="h:mm">
                  <c:v>1.3888888861401938E-3</c:v>
                </c:pt>
                <c:pt idx="4" formatCode="h:mm">
                  <c:v>2.7777777286246419E-3</c:v>
                </c:pt>
                <c:pt idx="5" formatCode="h:mm">
                  <c:v>4.1666666293167509E-3</c:v>
                </c:pt>
                <c:pt idx="6" formatCode="h:mm">
                  <c:v>5.5555555300088599E-3</c:v>
                </c:pt>
                <c:pt idx="7" formatCode="h:mm">
                  <c:v>6.944444430700969E-3</c:v>
                </c:pt>
                <c:pt idx="8" formatCode="h:mm">
                  <c:v>8.333333331393078E-3</c:v>
                </c:pt>
                <c:pt idx="9" formatCode="h:mm">
                  <c:v>9.722222232085187E-3</c:v>
                </c:pt>
                <c:pt idx="10" formatCode="h:mm">
                  <c:v>1.1111111132777296E-2</c:v>
                </c:pt>
                <c:pt idx="11" formatCode="h:mm">
                  <c:v>1.2499999931605998E-2</c:v>
                </c:pt>
                <c:pt idx="12" formatCode="h:mm">
                  <c:v>1.3888888832298107E-2</c:v>
                </c:pt>
                <c:pt idx="13" formatCode="h:mm">
                  <c:v>1.5277777732990216E-2</c:v>
                </c:pt>
                <c:pt idx="14" formatCode="h:mm">
                  <c:v>1.6666666633682325E-2</c:v>
                </c:pt>
                <c:pt idx="15" formatCode="h:mm">
                  <c:v>1.8055555534374435E-2</c:v>
                </c:pt>
                <c:pt idx="16" formatCode="h:mm">
                  <c:v>1.9444444427790586E-2</c:v>
                </c:pt>
                <c:pt idx="17" formatCode="h:mm">
                  <c:v>2.0833333328482695E-2</c:v>
                </c:pt>
                <c:pt idx="18" formatCode="h:mm">
                  <c:v>2.2222222134587355E-2</c:v>
                </c:pt>
                <c:pt idx="19" formatCode="h:mm">
                  <c:v>2.3611111028003506E-2</c:v>
                </c:pt>
                <c:pt idx="20" formatCode="h:mm">
                  <c:v>2.4999999928695615E-2</c:v>
                </c:pt>
                <c:pt idx="21" formatCode="h:mm">
                  <c:v>2.6388888829387724E-2</c:v>
                </c:pt>
                <c:pt idx="22" formatCode="h:mm">
                  <c:v>2.7777777730079833E-2</c:v>
                </c:pt>
                <c:pt idx="23" formatCode="h:mm">
                  <c:v>2.9166666630771942E-2</c:v>
                </c:pt>
                <c:pt idx="24" formatCode="h:mm">
                  <c:v>3.0555555531464051E-2</c:v>
                </c:pt>
                <c:pt idx="25" formatCode="h:mm">
                  <c:v>3.1944444330292754E-2</c:v>
                </c:pt>
                <c:pt idx="26" formatCode="h:mm">
                  <c:v>3.3333333230984863E-2</c:v>
                </c:pt>
                <c:pt idx="27" formatCode="h:mm">
                  <c:v>3.4722222131676972E-2</c:v>
                </c:pt>
                <c:pt idx="28" formatCode="h:mm">
                  <c:v>3.6111111032369081E-2</c:v>
                </c:pt>
                <c:pt idx="29" formatCode="h:mm">
                  <c:v>3.749999993306119E-2</c:v>
                </c:pt>
                <c:pt idx="30" formatCode="h:mm">
                  <c:v>3.8888888833753299E-2</c:v>
                </c:pt>
                <c:pt idx="31" formatCode="h:mm">
                  <c:v>4.0277777734445408E-2</c:v>
                </c:pt>
                <c:pt idx="32" formatCode="h:mm">
                  <c:v>4.1666666627861559E-2</c:v>
                </c:pt>
                <c:pt idx="33" formatCode="h:mm">
                  <c:v>4.3055555433966219E-2</c:v>
                </c:pt>
                <c:pt idx="34" formatCode="h:mm">
                  <c:v>4.4444444334658328E-2</c:v>
                </c:pt>
                <c:pt idx="35" formatCode="h:mm">
                  <c:v>4.583333322807448E-2</c:v>
                </c:pt>
                <c:pt idx="36" formatCode="h:mm">
                  <c:v>4.7222222128766589E-2</c:v>
                </c:pt>
                <c:pt idx="37" formatCode="h:mm">
                  <c:v>4.8611111029458698E-2</c:v>
                </c:pt>
                <c:pt idx="38" formatCode="h:mm">
                  <c:v>4.9999999930150807E-2</c:v>
                </c:pt>
                <c:pt idx="39" formatCode="h:mm">
                  <c:v>5.1388888830842916E-2</c:v>
                </c:pt>
                <c:pt idx="40" formatCode="h:mm">
                  <c:v>5.2777777629671618E-2</c:v>
                </c:pt>
                <c:pt idx="41" formatCode="h:mm">
                  <c:v>5.4166666530363727E-2</c:v>
                </c:pt>
                <c:pt idx="42" formatCode="h:mm">
                  <c:v>5.5555555431055836E-2</c:v>
                </c:pt>
                <c:pt idx="43" formatCode="h:mm">
                  <c:v>5.6944444331747945E-2</c:v>
                </c:pt>
                <c:pt idx="44" formatCode="h:mm">
                  <c:v>5.8333333232440054E-2</c:v>
                </c:pt>
                <c:pt idx="45" formatCode="h:mm">
                  <c:v>5.9722222133132163E-2</c:v>
                </c:pt>
                <c:pt idx="46" formatCode="h:mm">
                  <c:v>6.1111111033824272E-2</c:v>
                </c:pt>
                <c:pt idx="47" formatCode="h:mm">
                  <c:v>6.2499999832652975E-2</c:v>
                </c:pt>
                <c:pt idx="48" formatCode="h:mm">
                  <c:v>6.3888888733345084E-2</c:v>
                </c:pt>
                <c:pt idx="49" formatCode="h:mm">
                  <c:v>6.5277777634037193E-2</c:v>
                </c:pt>
                <c:pt idx="50" formatCode="h:mm">
                  <c:v>6.6666666534729302E-2</c:v>
                </c:pt>
                <c:pt idx="51" formatCode="h:mm">
                  <c:v>6.8055555428145453E-2</c:v>
                </c:pt>
                <c:pt idx="52" formatCode="h:mm">
                  <c:v>6.9444444328837562E-2</c:v>
                </c:pt>
                <c:pt idx="53" formatCode="h:mm">
                  <c:v>7.0833333229529671E-2</c:v>
                </c:pt>
                <c:pt idx="54" formatCode="h:mm">
                  <c:v>7.2222222028358374E-2</c:v>
                </c:pt>
                <c:pt idx="55" formatCode="h:mm">
                  <c:v>7.3611110929050483E-2</c:v>
                </c:pt>
                <c:pt idx="56" formatCode="h:mm">
                  <c:v>7.4999999829742592E-2</c:v>
                </c:pt>
                <c:pt idx="57" formatCode="h:mm">
                  <c:v>7.6388888730434701E-2</c:v>
                </c:pt>
                <c:pt idx="58" formatCode="h:mm">
                  <c:v>7.777777763112681E-2</c:v>
                </c:pt>
                <c:pt idx="59" formatCode="h:mm">
                  <c:v>7.9166666531818919E-2</c:v>
                </c:pt>
                <c:pt idx="60" formatCode="h:mm">
                  <c:v>8.0555555432511028E-2</c:v>
                </c:pt>
                <c:pt idx="61" formatCode="h:mm">
                  <c:v>8.1944444333203137E-2</c:v>
                </c:pt>
                <c:pt idx="62" formatCode="h:mm">
                  <c:v>8.3333333132031839E-2</c:v>
                </c:pt>
                <c:pt idx="63" formatCode="h:mm">
                  <c:v>8.4722222032723948E-2</c:v>
                </c:pt>
                <c:pt idx="64" formatCode="h:mm">
                  <c:v>8.6111110933416057E-2</c:v>
                </c:pt>
              </c:numCache>
            </c:numRef>
          </c:xVal>
          <c:yVal>
            <c:numRef>
              <c:f>'672011220 PM'!$AG$3:$AG$83</c:f>
              <c:numCache>
                <c:formatCode>General</c:formatCode>
                <c:ptCount val="81"/>
                <c:pt idx="3">
                  <c:v>363</c:v>
                </c:pt>
                <c:pt idx="4">
                  <c:v>447</c:v>
                </c:pt>
                <c:pt idx="5">
                  <c:v>477</c:v>
                </c:pt>
                <c:pt idx="6">
                  <c:v>495</c:v>
                </c:pt>
                <c:pt idx="7">
                  <c:v>503.6</c:v>
                </c:pt>
                <c:pt idx="8">
                  <c:v>508.3</c:v>
                </c:pt>
                <c:pt idx="9">
                  <c:v>510</c:v>
                </c:pt>
                <c:pt idx="10">
                  <c:v>512</c:v>
                </c:pt>
                <c:pt idx="11">
                  <c:v>510</c:v>
                </c:pt>
                <c:pt idx="12">
                  <c:v>500</c:v>
                </c:pt>
                <c:pt idx="13">
                  <c:v>498</c:v>
                </c:pt>
                <c:pt idx="14">
                  <c:v>497.8</c:v>
                </c:pt>
                <c:pt idx="15">
                  <c:v>497.5</c:v>
                </c:pt>
                <c:pt idx="16">
                  <c:v>497.8</c:v>
                </c:pt>
                <c:pt idx="17">
                  <c:v>496.8</c:v>
                </c:pt>
                <c:pt idx="18">
                  <c:v>496.8</c:v>
                </c:pt>
                <c:pt idx="19">
                  <c:v>496</c:v>
                </c:pt>
                <c:pt idx="20">
                  <c:v>497.8</c:v>
                </c:pt>
                <c:pt idx="21">
                  <c:v>496.6</c:v>
                </c:pt>
                <c:pt idx="22">
                  <c:v>495</c:v>
                </c:pt>
                <c:pt idx="23">
                  <c:v>495</c:v>
                </c:pt>
                <c:pt idx="24">
                  <c:v>495</c:v>
                </c:pt>
                <c:pt idx="25">
                  <c:v>495</c:v>
                </c:pt>
                <c:pt idx="26">
                  <c:v>495.4</c:v>
                </c:pt>
                <c:pt idx="27">
                  <c:v>495.7</c:v>
                </c:pt>
                <c:pt idx="28">
                  <c:v>495.7</c:v>
                </c:pt>
                <c:pt idx="29">
                  <c:v>495.2</c:v>
                </c:pt>
                <c:pt idx="30">
                  <c:v>494.8</c:v>
                </c:pt>
                <c:pt idx="31">
                  <c:v>495</c:v>
                </c:pt>
                <c:pt idx="32">
                  <c:v>493.8</c:v>
                </c:pt>
                <c:pt idx="33">
                  <c:v>494.4</c:v>
                </c:pt>
                <c:pt idx="34">
                  <c:v>494.7</c:v>
                </c:pt>
                <c:pt idx="35">
                  <c:v>494</c:v>
                </c:pt>
                <c:pt idx="36">
                  <c:v>494.7</c:v>
                </c:pt>
                <c:pt idx="37">
                  <c:v>494.1</c:v>
                </c:pt>
                <c:pt idx="38">
                  <c:v>494.2</c:v>
                </c:pt>
                <c:pt idx="39">
                  <c:v>493.2</c:v>
                </c:pt>
                <c:pt idx="40">
                  <c:v>494.4</c:v>
                </c:pt>
                <c:pt idx="41">
                  <c:v>493.5</c:v>
                </c:pt>
                <c:pt idx="42">
                  <c:v>494</c:v>
                </c:pt>
                <c:pt idx="43">
                  <c:v>494.7</c:v>
                </c:pt>
                <c:pt idx="45">
                  <c:v>496</c:v>
                </c:pt>
                <c:pt idx="47">
                  <c:v>499.2</c:v>
                </c:pt>
                <c:pt idx="48">
                  <c:v>499.7</c:v>
                </c:pt>
                <c:pt idx="49">
                  <c:v>501.8</c:v>
                </c:pt>
                <c:pt idx="50">
                  <c:v>501.9</c:v>
                </c:pt>
                <c:pt idx="51">
                  <c:v>502.8</c:v>
                </c:pt>
                <c:pt idx="52">
                  <c:v>503.6</c:v>
                </c:pt>
                <c:pt idx="53">
                  <c:v>504.6</c:v>
                </c:pt>
                <c:pt idx="54">
                  <c:v>504.4</c:v>
                </c:pt>
                <c:pt idx="55">
                  <c:v>504.8</c:v>
                </c:pt>
                <c:pt idx="56">
                  <c:v>504.6</c:v>
                </c:pt>
                <c:pt idx="57">
                  <c:v>506</c:v>
                </c:pt>
                <c:pt idx="58">
                  <c:v>506.9</c:v>
                </c:pt>
                <c:pt idx="59">
                  <c:v>506.9</c:v>
                </c:pt>
                <c:pt idx="60">
                  <c:v>506.3</c:v>
                </c:pt>
                <c:pt idx="61">
                  <c:v>507</c:v>
                </c:pt>
                <c:pt idx="62">
                  <c:v>507</c:v>
                </c:pt>
                <c:pt idx="63">
                  <c:v>507</c:v>
                </c:pt>
                <c:pt idx="65">
                  <c:v>499.39285714285722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541504"/>
        <c:axId val="97539584"/>
      </c:scatterChart>
      <c:valAx>
        <c:axId val="97530240"/>
        <c:scaling>
          <c:orientation val="minMax"/>
          <c:max val="9.7990000000000035E-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(hours : minutes)</a:t>
                </a:r>
              </a:p>
            </c:rich>
          </c:tx>
          <c:layout>
            <c:manualLayout>
              <c:xMode val="edge"/>
              <c:yMode val="edge"/>
              <c:x val="0.35031784098956148"/>
              <c:y val="0.92885513659690855"/>
            </c:manualLayout>
          </c:layout>
          <c:overlay val="0"/>
        </c:title>
        <c:numFmt formatCode="h:mm\ " sourceLinked="0"/>
        <c:majorTickMark val="out"/>
        <c:minorTickMark val="none"/>
        <c:tickLblPos val="nextTo"/>
        <c:txPr>
          <a:bodyPr rot="1800000"/>
          <a:lstStyle/>
          <a:p>
            <a:pPr>
              <a:defRPr sz="1600"/>
            </a:pPr>
            <a:endParaRPr lang="en-US"/>
          </a:p>
        </c:txPr>
        <c:crossAx val="97533312"/>
        <c:crosses val="autoZero"/>
        <c:crossBetween val="midCat"/>
        <c:majorUnit val="1.4000000000000002E-2"/>
      </c:valAx>
      <c:valAx>
        <c:axId val="97533312"/>
        <c:scaling>
          <c:orientation val="minMax"/>
          <c:max val="110"/>
          <c:min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Temperature (C)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7530240"/>
        <c:crosses val="autoZero"/>
        <c:crossBetween val="midCat"/>
        <c:majorUnit val="10"/>
      </c:valAx>
      <c:valAx>
        <c:axId val="97539584"/>
        <c:scaling>
          <c:orientation val="minMax"/>
          <c:max val="520"/>
          <c:min val="3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Exhaust In Temperature (C)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solidFill>
                  <a:srgbClr val="FF0000"/>
                </a:solidFill>
              </a:defRPr>
            </a:pPr>
            <a:endParaRPr lang="en-US"/>
          </a:p>
        </c:txPr>
        <c:crossAx val="97541504"/>
        <c:crosses val="max"/>
        <c:crossBetween val="midCat"/>
        <c:majorUnit val="20"/>
      </c:valAx>
      <c:valAx>
        <c:axId val="97541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5395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248C21-76E2-45E1-B03D-0CF88377A7BA}" type="datetimeFigureOut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2084C8-EC0C-4853-9C2E-B7DA128BD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4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3FC8AD-C6D9-4E0F-B50E-047DC0EB3F9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citation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/>
            <a:fld id="{8A0EAB0B-835B-4242-A168-109D9F895A52}" type="slidenum">
              <a:rPr lang="en-US" sz="1200">
                <a:latin typeface="Calibri" pitchFamily="34" charset="0"/>
              </a:rPr>
              <a:pPr algn="r"/>
              <a:t>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2F9389-151A-45E8-B01D-F90952BB1519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BEF453-46FD-4E48-A838-2CD0FE8D417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8DCA-90A5-44E2-B201-08DC2AB7825C}" type="datetime1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CCC3-3DF3-4268-B6EC-83EE44B1C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5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7FC6-67EA-497F-8B49-DBDBE640610A}" type="datetime1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3596-3670-41DC-BC42-57C8D3DB3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5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65DF-5ABF-42EC-8440-83EDFDA6F547}" type="datetime1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74A8-BE99-4CFA-814E-D0BF08909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50DC-A64B-40C0-8491-34AD8303938E}" type="datetime1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765A-0C4D-496E-AED7-F55AC5DEB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2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77D6-397B-4A85-8B4F-3EB56212E975}" type="datetime1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9BB1-3F1D-464E-9EFC-040480AD2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0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796B-7E95-418A-B8E8-8E05BF23AD56}" type="datetime1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6D2C-8998-45EC-AB90-A3783B2FE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4FCB5-3B42-4F14-9A2F-34575930DBFB}" type="datetime1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E5FA-43B3-41FD-8A5D-A5D767749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86EC-F87E-4D3A-B2E4-55F52678BBFE}" type="datetime1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1327-B9F6-4B32-9953-50B6C0B88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7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02C2-270A-471C-934E-F7231324300F}" type="datetime1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572F3-8850-47CA-8D54-BB828482E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7AB8-580C-4F5F-A917-2DA4A1C501DF}" type="datetime1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32AB-004F-4974-9779-A8F45932C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3BBE-40C2-427D-8FCE-B62E34D2BE89}" type="datetime1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7A1E-5EAA-4781-8017-AE1BCFA12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0CFFECC-25D3-4C7C-8AA7-EFEC01E3FB0E}" type="datetime1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85F07FB-AF58-4859-B24E-C330AE629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4" r:id="rId2"/>
    <p:sldLayoutId id="2147483876" r:id="rId3"/>
    <p:sldLayoutId id="2147483873" r:id="rId4"/>
    <p:sldLayoutId id="2147483872" r:id="rId5"/>
    <p:sldLayoutId id="2147483871" r:id="rId6"/>
    <p:sldLayoutId id="2147483870" r:id="rId7"/>
    <p:sldLayoutId id="2147483869" r:id="rId8"/>
    <p:sldLayoutId id="2147483877" r:id="rId9"/>
    <p:sldLayoutId id="2147483868" r:id="rId10"/>
    <p:sldLayoutId id="214748386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25" y="4267200"/>
            <a:ext cx="7542213" cy="1752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Benjamin D’Alessio, John Allen Rudesill and Douglas Frey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folHlink"/>
                </a:solidFill>
                <a:latin typeface="Calibri" pitchFamily="34" charset="0"/>
              </a:rPr>
              <a:t>University of Maryland Baltimore County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folHlink"/>
                </a:solidFill>
                <a:latin typeface="Calibri" pitchFamily="34" charset="0"/>
              </a:rPr>
              <a:t>Department of Chemical, Biochemical and Environmental Engineering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olidFill>
                  <a:schemeClr val="folHlink"/>
                </a:solidFill>
                <a:latin typeface="Calibri" pitchFamily="34" charset="0"/>
              </a:rPr>
              <a:t>June 2, 2012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2008188"/>
            <a:ext cx="8031163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2400" i="1" cap="none" smtClean="0">
                <a:latin typeface="Calibri" pitchFamily="34" charset="0"/>
              </a:rPr>
              <a:t> ACS Mid-Atlantic Regional Meeting </a:t>
            </a:r>
            <a:br>
              <a:rPr lang="en-US" sz="2400" i="1" cap="none" smtClean="0">
                <a:latin typeface="Calibri" pitchFamily="34" charset="0"/>
              </a:rPr>
            </a:br>
            <a:r>
              <a:rPr lang="en-US" i="1" cap="none" smtClean="0">
                <a:latin typeface="Calibri" pitchFamily="34" charset="0"/>
              </a:rPr>
              <a:t/>
            </a:r>
            <a:br>
              <a:rPr lang="en-US" i="1" cap="none" smtClean="0">
                <a:latin typeface="Calibri" pitchFamily="34" charset="0"/>
              </a:rPr>
            </a:br>
            <a:r>
              <a:rPr lang="en-US" b="1" cap="none" smtClean="0">
                <a:latin typeface="Garamond" pitchFamily="18" charset="0"/>
              </a:rPr>
              <a:t>Combined Heat and Power in Automobiles:</a:t>
            </a:r>
            <a:br>
              <a:rPr lang="en-US" b="1" cap="none" smtClean="0">
                <a:latin typeface="Garamond" pitchFamily="18" charset="0"/>
              </a:rPr>
            </a:br>
            <a:r>
              <a:rPr lang="en-US" b="1" cap="none" smtClean="0">
                <a:latin typeface="Garamond" pitchFamily="18" charset="0"/>
              </a:rPr>
              <a:t>Utilization of Waste Engine Heat to Drive Ethanol/Water Distillation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5412ED-3A0C-4D97-BEFD-B825A47841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36650"/>
            <a:ext cx="7924800" cy="4578350"/>
          </a:xfrm>
        </p:spPr>
        <p:txBody>
          <a:bodyPr/>
          <a:lstStyle/>
          <a:p>
            <a:pPr fontAlgn="auto">
              <a:buFont typeface="Wingdings" pitchFamily="2" charset="2"/>
              <a:buChar char="v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Internal combustion engines have very low efficiency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Between 60% and 80% of energy is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dissipated as heat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through the engine block or exits the tailpipe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lose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to 15% of mechanical energy reaches the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wheels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[1]</a:t>
            </a:r>
            <a:endParaRPr lang="en-US" sz="2000" baseline="30000" dirty="0">
              <a:latin typeface="Calibri" pitchFamily="34" charset="0"/>
              <a:cs typeface="Calibri" pitchFamily="34" charset="0"/>
            </a:endParaRPr>
          </a:p>
          <a:p>
            <a:pPr fontAlgn="auto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If ethanol is used as a primary fuel, its combustion energy can be used to do not only  mechanical work but can also provide heat energy from combustion to drive its own distillation</a:t>
            </a:r>
          </a:p>
          <a:p>
            <a:pPr fontAlgn="auto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This would allow lower purity ethanol to be produced at the production scale, thus limiting the distillation requirement and eliminating the need for dehydration</a:t>
            </a:r>
          </a:p>
          <a:p>
            <a:pPr fontAlgn="auto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GOAL: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Build a proof of concept and evaluate feasibility of implementation from an energetic and mechanical standpoint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Project Proposal: Utilize waste engine heat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5BA2D7-EEF2-4F5F-83AF-5A7B21E0A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 flipH="1">
            <a:off x="763588" y="6067425"/>
            <a:ext cx="61325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100"/>
              <a:t>[1] U.S. DOE. Advanced Technologies and Energy Efficiency. http://www.fueleconomy.gov/feg/atv.shtml.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Energy Balance for 50% </a:t>
            </a:r>
            <a:r>
              <a:rPr lang="en-US" b="1" cap="none" dirty="0" err="1" smtClean="0">
                <a:latin typeface="Garamond" pitchFamily="18" charset="0"/>
                <a:cs typeface="Calibri" pitchFamily="34" charset="0"/>
              </a:rPr>
              <a:t>EtOH</a:t>
            </a:r>
            <a:r>
              <a:rPr lang="en-US" b="1" cap="none" dirty="0">
                <a:latin typeface="Garamond" pitchFamily="18" charset="0"/>
                <a:cs typeface="Calibri" pitchFamily="34" charset="0"/>
              </a:rPr>
              <a:t> </a:t>
            </a: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Production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14339" name="Slide Number Placeholder 7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E6179C-1792-494E-AC0C-C7A7C5F665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graphicFrame>
        <p:nvGraphicFramePr>
          <p:cNvPr id="14340" name="Chart 5"/>
          <p:cNvGraphicFramePr>
            <a:graphicFrameLocks/>
          </p:cNvGraphicFramePr>
          <p:nvPr/>
        </p:nvGraphicFramePr>
        <p:xfrm>
          <a:off x="1036638" y="863600"/>
          <a:ext cx="6627812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r:id="rId3" imgW="6626926" imgH="4389500" progId="Excel.Chart.8">
                  <p:embed/>
                </p:oleObj>
              </mc:Choice>
              <mc:Fallback>
                <p:oleObj r:id="rId3" imgW="6626926" imgH="4389500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863600"/>
                        <a:ext cx="6627812" cy="439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0538" y="304800"/>
            <a:ext cx="828675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Engine and column schematic 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pSp>
        <p:nvGrpSpPr>
          <p:cNvPr id="15363" name="Group 11"/>
          <p:cNvGrpSpPr>
            <a:grpSpLocks/>
          </p:cNvGrpSpPr>
          <p:nvPr/>
        </p:nvGrpSpPr>
        <p:grpSpPr bwMode="auto">
          <a:xfrm>
            <a:off x="1065213" y="1306513"/>
            <a:ext cx="1323975" cy="728662"/>
            <a:chOff x="1034041" y="1435693"/>
            <a:chExt cx="1324598" cy="1307507"/>
          </a:xfrm>
        </p:grpSpPr>
        <p:sp>
          <p:nvSpPr>
            <p:cNvPr id="15411" name="TextBox 6"/>
            <p:cNvSpPr txBox="1">
              <a:spLocks noChangeArrowheads="1"/>
            </p:cNvSpPr>
            <p:nvPr/>
          </p:nvSpPr>
          <p:spPr bwMode="auto">
            <a:xfrm>
              <a:off x="1162228" y="1531550"/>
              <a:ext cx="1068224" cy="116021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FF00"/>
                  </a:solidFill>
                  <a:latin typeface="Calibri" pitchFamily="34" charset="0"/>
                </a:rPr>
                <a:t>Gasoline</a:t>
              </a:r>
              <a:r>
                <a:rPr lang="en-US">
                  <a:latin typeface="Calibri" pitchFamily="34" charset="0"/>
                </a:rPr>
                <a:t> </a:t>
              </a:r>
              <a:r>
                <a:rPr lang="en-US">
                  <a:solidFill>
                    <a:srgbClr val="FFFF00"/>
                  </a:solidFill>
                  <a:latin typeface="Calibri" pitchFamily="34" charset="0"/>
                </a:rPr>
                <a:t>Startup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5364" name="Group 10"/>
          <p:cNvGrpSpPr>
            <a:grpSpLocks/>
          </p:cNvGrpSpPr>
          <p:nvPr/>
        </p:nvGrpSpPr>
        <p:grpSpPr bwMode="auto">
          <a:xfrm>
            <a:off x="1065213" y="3182938"/>
            <a:ext cx="1323975" cy="654050"/>
            <a:chOff x="1034041" y="4053554"/>
            <a:chExt cx="1324598" cy="653754"/>
          </a:xfrm>
        </p:grpSpPr>
        <p:sp>
          <p:nvSpPr>
            <p:cNvPr id="9" name="Rectangle 8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10" name="TextBox 9"/>
            <p:cNvSpPr txBox="1">
              <a:spLocks noChangeArrowheads="1"/>
            </p:cNvSpPr>
            <p:nvPr/>
          </p:nvSpPr>
          <p:spPr bwMode="auto">
            <a:xfrm>
              <a:off x="1162228" y="4195765"/>
              <a:ext cx="1068224" cy="3693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B0F0"/>
                  </a:solidFill>
                  <a:latin typeface="Calibri" pitchFamily="34" charset="0"/>
                </a:rPr>
                <a:t>Engine</a:t>
              </a:r>
            </a:p>
          </p:txBody>
        </p:sp>
      </p:grpSp>
      <p:grpSp>
        <p:nvGrpSpPr>
          <p:cNvPr id="15365" name="Group 54"/>
          <p:cNvGrpSpPr>
            <a:grpSpLocks/>
          </p:cNvGrpSpPr>
          <p:nvPr/>
        </p:nvGrpSpPr>
        <p:grpSpPr bwMode="auto">
          <a:xfrm>
            <a:off x="6081713" y="2355850"/>
            <a:ext cx="631825" cy="2633663"/>
            <a:chOff x="4828373" y="2793914"/>
            <a:chExt cx="632390" cy="2633227"/>
          </a:xfrm>
        </p:grpSpPr>
        <p:sp>
          <p:nvSpPr>
            <p:cNvPr id="14" name="Rectangle 13"/>
            <p:cNvSpPr/>
            <p:nvPr/>
          </p:nvSpPr>
          <p:spPr>
            <a:xfrm>
              <a:off x="4828373" y="3127234"/>
              <a:ext cx="632390" cy="1966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Chord 15"/>
            <p:cNvSpPr/>
            <p:nvPr/>
          </p:nvSpPr>
          <p:spPr>
            <a:xfrm rot="5400000">
              <a:off x="4810455" y="2811832"/>
              <a:ext cx="668227" cy="632390"/>
            </a:xfrm>
            <a:prstGeom prst="chord">
              <a:avLst>
                <a:gd name="adj1" fmla="val 5438608"/>
                <a:gd name="adj2" fmla="val 1620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Chord 16"/>
            <p:cNvSpPr/>
            <p:nvPr/>
          </p:nvSpPr>
          <p:spPr>
            <a:xfrm rot="16200000">
              <a:off x="4810455" y="4776832"/>
              <a:ext cx="668227" cy="632390"/>
            </a:xfrm>
            <a:prstGeom prst="chord">
              <a:avLst>
                <a:gd name="adj1" fmla="val 5438608"/>
                <a:gd name="adj2" fmla="val 1620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5398" name="Group 53"/>
            <p:cNvGrpSpPr>
              <a:grpSpLocks/>
            </p:cNvGrpSpPr>
            <p:nvPr/>
          </p:nvGrpSpPr>
          <p:grpSpPr bwMode="auto">
            <a:xfrm>
              <a:off x="4977925" y="3307690"/>
              <a:ext cx="333286" cy="1605673"/>
              <a:chOff x="5864395" y="3318071"/>
              <a:chExt cx="333286" cy="1605673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5864202" y="4743899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864202" y="4923257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864202" y="4388358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864202" y="4566128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864202" y="4032817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864202" y="4210587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864202" y="3674101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864202" y="3853459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864202" y="3318560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864202" y="3497918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66" name="Group 55"/>
          <p:cNvGrpSpPr>
            <a:grpSpLocks/>
          </p:cNvGrpSpPr>
          <p:nvPr/>
        </p:nvGrpSpPr>
        <p:grpSpPr bwMode="auto">
          <a:xfrm>
            <a:off x="3608388" y="3059113"/>
            <a:ext cx="1323975" cy="1308100"/>
            <a:chOff x="1034041" y="1435693"/>
            <a:chExt cx="1324598" cy="1307507"/>
          </a:xfrm>
        </p:grpSpPr>
        <p:sp>
          <p:nvSpPr>
            <p:cNvPr id="15393" name="TextBox 56"/>
            <p:cNvSpPr txBox="1">
              <a:spLocks noChangeArrowheads="1"/>
            </p:cNvSpPr>
            <p:nvPr/>
          </p:nvSpPr>
          <p:spPr bwMode="auto">
            <a:xfrm>
              <a:off x="1162228" y="1726249"/>
              <a:ext cx="1068224" cy="64633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50 % v/v EtOH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5367" name="Group 58"/>
          <p:cNvGrpSpPr>
            <a:grpSpLocks/>
          </p:cNvGrpSpPr>
          <p:nvPr/>
        </p:nvGrpSpPr>
        <p:grpSpPr bwMode="auto">
          <a:xfrm>
            <a:off x="3616325" y="1266825"/>
            <a:ext cx="1323975" cy="1306513"/>
            <a:chOff x="1034041" y="1435693"/>
            <a:chExt cx="1324598" cy="1307507"/>
          </a:xfrm>
        </p:grpSpPr>
        <p:sp>
          <p:nvSpPr>
            <p:cNvPr id="15391" name="TextBox 59"/>
            <p:cNvSpPr txBox="1">
              <a:spLocks noChangeArrowheads="1"/>
            </p:cNvSpPr>
            <p:nvPr/>
          </p:nvSpPr>
          <p:spPr bwMode="auto">
            <a:xfrm>
              <a:off x="1162228" y="1726249"/>
              <a:ext cx="1068224" cy="64633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90 % v/v EtOH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63" name="Straight Arrow Connector 62"/>
          <p:cNvCxnSpPr>
            <a:stCxn id="8" idx="2"/>
          </p:cNvCxnSpPr>
          <p:nvPr/>
        </p:nvCxnSpPr>
        <p:spPr>
          <a:xfrm>
            <a:off x="1727200" y="2035175"/>
            <a:ext cx="0" cy="11064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9" idx="2"/>
            <a:endCxn id="67" idx="0"/>
          </p:cNvCxnSpPr>
          <p:nvPr/>
        </p:nvCxnSpPr>
        <p:spPr>
          <a:xfrm>
            <a:off x="1727200" y="3836988"/>
            <a:ext cx="0" cy="1462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70" name="Group 65"/>
          <p:cNvGrpSpPr>
            <a:grpSpLocks/>
          </p:cNvGrpSpPr>
          <p:nvPr/>
        </p:nvGrpSpPr>
        <p:grpSpPr bwMode="auto">
          <a:xfrm>
            <a:off x="1128713" y="5299075"/>
            <a:ext cx="1196975" cy="423863"/>
            <a:chOff x="1034041" y="4053554"/>
            <a:chExt cx="1324598" cy="653754"/>
          </a:xfrm>
        </p:grpSpPr>
        <p:sp>
          <p:nvSpPr>
            <p:cNvPr id="67" name="Rectangle 66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62284" y="4095180"/>
              <a:ext cx="1068111" cy="57295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Exhaust</a:t>
              </a:r>
            </a:p>
          </p:txBody>
        </p:sp>
      </p:grpSp>
      <p:grpSp>
        <p:nvGrpSpPr>
          <p:cNvPr id="15371" name="Group 97"/>
          <p:cNvGrpSpPr>
            <a:grpSpLocks/>
          </p:cNvGrpSpPr>
          <p:nvPr/>
        </p:nvGrpSpPr>
        <p:grpSpPr bwMode="auto">
          <a:xfrm>
            <a:off x="1665288" y="4718050"/>
            <a:ext cx="4416425" cy="146050"/>
            <a:chOff x="1635379" y="4985069"/>
            <a:chExt cx="4292567" cy="115841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1635379" y="5014030"/>
              <a:ext cx="41861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635379" y="5063136"/>
              <a:ext cx="41861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Isosceles Triangle 73"/>
            <p:cNvSpPr/>
            <p:nvPr/>
          </p:nvSpPr>
          <p:spPr>
            <a:xfrm rot="5400000">
              <a:off x="5816792" y="4989756"/>
              <a:ext cx="115841" cy="106466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9" name="Group 91"/>
          <p:cNvGrpSpPr/>
          <p:nvPr/>
        </p:nvGrpSpPr>
        <p:grpSpPr>
          <a:xfrm>
            <a:off x="1452500" y="4549272"/>
            <a:ext cx="548640" cy="443709"/>
            <a:chOff x="6412230" y="1569720"/>
            <a:chExt cx="548640" cy="443709"/>
          </a:xfrm>
          <a:solidFill>
            <a:schemeClr val="bg1"/>
          </a:solidFill>
        </p:grpSpPr>
        <p:sp>
          <p:nvSpPr>
            <p:cNvPr id="75" name="Oval 74"/>
            <p:cNvSpPr/>
            <p:nvPr/>
          </p:nvSpPr>
          <p:spPr>
            <a:xfrm>
              <a:off x="6469380" y="1569720"/>
              <a:ext cx="434340" cy="43966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0" name="Group 90"/>
            <p:cNvGrpSpPr/>
            <p:nvPr/>
          </p:nvGrpSpPr>
          <p:grpSpPr>
            <a:xfrm>
              <a:off x="6412230" y="1586342"/>
              <a:ext cx="548640" cy="427087"/>
              <a:chOff x="6408693" y="1576006"/>
              <a:chExt cx="548640" cy="427087"/>
            </a:xfrm>
            <a:grpFill/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6408693" y="1690673"/>
                <a:ext cx="228600" cy="31242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637293" y="1690673"/>
                <a:ext cx="64770" cy="18370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6702063" y="1576006"/>
                <a:ext cx="255270" cy="298373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9" name="Straight Arrow Connector 98"/>
          <p:cNvCxnSpPr/>
          <p:nvPr/>
        </p:nvCxnSpPr>
        <p:spPr>
          <a:xfrm rot="16200000">
            <a:off x="5486401" y="3159125"/>
            <a:ext cx="0" cy="1108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4932363" y="1919288"/>
            <a:ext cx="14652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397625" y="1919288"/>
            <a:ext cx="0" cy="436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2389188" y="3514725"/>
            <a:ext cx="8207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3206750" y="1919288"/>
            <a:ext cx="3175" cy="1595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206750" y="1925638"/>
            <a:ext cx="398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397625" y="5010150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6397625" y="5299075"/>
            <a:ext cx="7318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81" name="Group 121"/>
          <p:cNvGrpSpPr>
            <a:grpSpLocks/>
          </p:cNvGrpSpPr>
          <p:nvPr/>
        </p:nvGrpSpPr>
        <p:grpSpPr bwMode="auto">
          <a:xfrm>
            <a:off x="7129463" y="5070475"/>
            <a:ext cx="1196975" cy="422275"/>
            <a:chOff x="1034041" y="4053554"/>
            <a:chExt cx="1324598" cy="653754"/>
          </a:xfrm>
        </p:grpSpPr>
        <p:sp>
          <p:nvSpPr>
            <p:cNvPr id="123" name="Rectangle 122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85" name="TextBox 123"/>
            <p:cNvSpPr txBox="1">
              <a:spLocks noChangeArrowheads="1"/>
            </p:cNvSpPr>
            <p:nvPr/>
          </p:nvSpPr>
          <p:spPr bwMode="auto">
            <a:xfrm>
              <a:off x="1103173" y="4096315"/>
              <a:ext cx="1196411" cy="57067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Bottoms</a:t>
              </a:r>
            </a:p>
          </p:txBody>
        </p:sp>
      </p:grpSp>
      <p:sp>
        <p:nvSpPr>
          <p:cNvPr id="15382" name="TextBox 72"/>
          <p:cNvSpPr txBox="1">
            <a:spLocks noChangeArrowheads="1"/>
          </p:cNvSpPr>
          <p:nvPr/>
        </p:nvSpPr>
        <p:spPr bwMode="auto">
          <a:xfrm>
            <a:off x="3206750" y="4833938"/>
            <a:ext cx="1381125" cy="369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Calibri" pitchFamily="34" charset="0"/>
              </a:rPr>
              <a:t>Heat Energy</a:t>
            </a:r>
          </a:p>
        </p:txBody>
      </p:sp>
      <p:sp>
        <p:nvSpPr>
          <p:cNvPr id="15383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321002-72DE-4BD2-A6D9-13E5FECC7F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813" y="304800"/>
            <a:ext cx="7991475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Start up mode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1065213" y="1306513"/>
            <a:ext cx="1323975" cy="728662"/>
            <a:chOff x="1034041" y="1435693"/>
            <a:chExt cx="1324598" cy="1307507"/>
          </a:xfrm>
        </p:grpSpPr>
        <p:sp>
          <p:nvSpPr>
            <p:cNvPr id="16437" name="TextBox 6"/>
            <p:cNvSpPr txBox="1">
              <a:spLocks noChangeArrowheads="1"/>
            </p:cNvSpPr>
            <p:nvPr/>
          </p:nvSpPr>
          <p:spPr bwMode="auto">
            <a:xfrm>
              <a:off x="1162228" y="1531550"/>
              <a:ext cx="1068224" cy="116021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FF00"/>
                  </a:solidFill>
                  <a:latin typeface="Calibri" pitchFamily="34" charset="0"/>
                </a:rPr>
                <a:t>Gasoline Startup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388" name="Group 10"/>
          <p:cNvGrpSpPr>
            <a:grpSpLocks/>
          </p:cNvGrpSpPr>
          <p:nvPr/>
        </p:nvGrpSpPr>
        <p:grpSpPr bwMode="auto">
          <a:xfrm>
            <a:off x="1065213" y="3182938"/>
            <a:ext cx="1323975" cy="654050"/>
            <a:chOff x="1034041" y="4053554"/>
            <a:chExt cx="1324598" cy="653754"/>
          </a:xfrm>
        </p:grpSpPr>
        <p:sp>
          <p:nvSpPr>
            <p:cNvPr id="9" name="Rectangle 8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36" name="TextBox 9"/>
            <p:cNvSpPr txBox="1">
              <a:spLocks noChangeArrowheads="1"/>
            </p:cNvSpPr>
            <p:nvPr/>
          </p:nvSpPr>
          <p:spPr bwMode="auto">
            <a:xfrm>
              <a:off x="1162228" y="4195765"/>
              <a:ext cx="1068224" cy="3693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B0F0"/>
                  </a:solidFill>
                  <a:latin typeface="Calibri" pitchFamily="34" charset="0"/>
                </a:rPr>
                <a:t>Engine</a:t>
              </a:r>
            </a:p>
          </p:txBody>
        </p:sp>
      </p:grpSp>
      <p:grpSp>
        <p:nvGrpSpPr>
          <p:cNvPr id="16389" name="Group 54"/>
          <p:cNvGrpSpPr>
            <a:grpSpLocks/>
          </p:cNvGrpSpPr>
          <p:nvPr/>
        </p:nvGrpSpPr>
        <p:grpSpPr bwMode="auto">
          <a:xfrm>
            <a:off x="6081713" y="2355850"/>
            <a:ext cx="631825" cy="2633663"/>
            <a:chOff x="4828373" y="2793914"/>
            <a:chExt cx="632390" cy="2633227"/>
          </a:xfrm>
        </p:grpSpPr>
        <p:sp>
          <p:nvSpPr>
            <p:cNvPr id="14" name="Rectangle 13"/>
            <p:cNvSpPr/>
            <p:nvPr/>
          </p:nvSpPr>
          <p:spPr>
            <a:xfrm>
              <a:off x="4828373" y="3127234"/>
              <a:ext cx="632390" cy="1966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Chord 15"/>
            <p:cNvSpPr/>
            <p:nvPr/>
          </p:nvSpPr>
          <p:spPr>
            <a:xfrm rot="5400000">
              <a:off x="4810455" y="2811832"/>
              <a:ext cx="668227" cy="632390"/>
            </a:xfrm>
            <a:prstGeom prst="chord">
              <a:avLst>
                <a:gd name="adj1" fmla="val 5438608"/>
                <a:gd name="adj2" fmla="val 1620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Chord 16"/>
            <p:cNvSpPr/>
            <p:nvPr/>
          </p:nvSpPr>
          <p:spPr>
            <a:xfrm rot="16200000">
              <a:off x="4810455" y="4776832"/>
              <a:ext cx="668227" cy="632390"/>
            </a:xfrm>
            <a:prstGeom prst="chord">
              <a:avLst>
                <a:gd name="adj1" fmla="val 5438608"/>
                <a:gd name="adj2" fmla="val 1620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6424" name="Group 53"/>
            <p:cNvGrpSpPr>
              <a:grpSpLocks/>
            </p:cNvGrpSpPr>
            <p:nvPr/>
          </p:nvGrpSpPr>
          <p:grpSpPr bwMode="auto">
            <a:xfrm>
              <a:off x="4977925" y="3307690"/>
              <a:ext cx="333286" cy="1605673"/>
              <a:chOff x="5864395" y="3318071"/>
              <a:chExt cx="333286" cy="1605673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5864202" y="4743899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864202" y="4923257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864202" y="4388358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864202" y="4566128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864202" y="4032817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864202" y="4210587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864202" y="3674101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864202" y="3853459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864202" y="3318560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864202" y="3497918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90" name="Group 55"/>
          <p:cNvGrpSpPr>
            <a:grpSpLocks/>
          </p:cNvGrpSpPr>
          <p:nvPr/>
        </p:nvGrpSpPr>
        <p:grpSpPr bwMode="auto">
          <a:xfrm>
            <a:off x="3608388" y="3059113"/>
            <a:ext cx="1323975" cy="1308100"/>
            <a:chOff x="1034041" y="1435693"/>
            <a:chExt cx="1324598" cy="1307507"/>
          </a:xfrm>
        </p:grpSpPr>
        <p:sp>
          <p:nvSpPr>
            <p:cNvPr id="16419" name="TextBox 56"/>
            <p:cNvSpPr txBox="1">
              <a:spLocks noChangeArrowheads="1"/>
            </p:cNvSpPr>
            <p:nvPr/>
          </p:nvSpPr>
          <p:spPr bwMode="auto">
            <a:xfrm>
              <a:off x="1162228" y="1726249"/>
              <a:ext cx="1068224" cy="64633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50 % v/v EtOH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391" name="Group 58"/>
          <p:cNvGrpSpPr>
            <a:grpSpLocks/>
          </p:cNvGrpSpPr>
          <p:nvPr/>
        </p:nvGrpSpPr>
        <p:grpSpPr bwMode="auto">
          <a:xfrm>
            <a:off x="3616325" y="1266825"/>
            <a:ext cx="1323975" cy="1306513"/>
            <a:chOff x="1034041" y="1435693"/>
            <a:chExt cx="1324598" cy="1307507"/>
          </a:xfrm>
        </p:grpSpPr>
        <p:sp>
          <p:nvSpPr>
            <p:cNvPr id="16417" name="TextBox 59"/>
            <p:cNvSpPr txBox="1">
              <a:spLocks noChangeArrowheads="1"/>
            </p:cNvSpPr>
            <p:nvPr/>
          </p:nvSpPr>
          <p:spPr bwMode="auto">
            <a:xfrm>
              <a:off x="1162228" y="1726249"/>
              <a:ext cx="1068224" cy="64633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90 % v/v EtOH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63" name="Straight Arrow Connector 62"/>
          <p:cNvCxnSpPr>
            <a:stCxn id="8" idx="2"/>
          </p:cNvCxnSpPr>
          <p:nvPr/>
        </p:nvCxnSpPr>
        <p:spPr>
          <a:xfrm>
            <a:off x="1727200" y="2035175"/>
            <a:ext cx="0" cy="11064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9" idx="2"/>
            <a:endCxn id="67" idx="0"/>
          </p:cNvCxnSpPr>
          <p:nvPr/>
        </p:nvCxnSpPr>
        <p:spPr>
          <a:xfrm>
            <a:off x="1727200" y="3836988"/>
            <a:ext cx="0" cy="1462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4" name="Group 65"/>
          <p:cNvGrpSpPr>
            <a:grpSpLocks/>
          </p:cNvGrpSpPr>
          <p:nvPr/>
        </p:nvGrpSpPr>
        <p:grpSpPr bwMode="auto">
          <a:xfrm>
            <a:off x="1128713" y="5299075"/>
            <a:ext cx="1196975" cy="423863"/>
            <a:chOff x="1034041" y="4053554"/>
            <a:chExt cx="1324598" cy="653754"/>
          </a:xfrm>
        </p:grpSpPr>
        <p:sp>
          <p:nvSpPr>
            <p:cNvPr id="67" name="Rectangle 66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62284" y="4095180"/>
              <a:ext cx="1068111" cy="57295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Exhaust</a:t>
              </a:r>
            </a:p>
          </p:txBody>
        </p:sp>
      </p:grpSp>
      <p:grpSp>
        <p:nvGrpSpPr>
          <p:cNvPr id="16395" name="Group 97"/>
          <p:cNvGrpSpPr>
            <a:grpSpLocks/>
          </p:cNvGrpSpPr>
          <p:nvPr/>
        </p:nvGrpSpPr>
        <p:grpSpPr bwMode="auto">
          <a:xfrm>
            <a:off x="1665288" y="4718050"/>
            <a:ext cx="4416425" cy="146050"/>
            <a:chOff x="1635379" y="4985069"/>
            <a:chExt cx="4292567" cy="115841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1635379" y="5014030"/>
              <a:ext cx="41861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635379" y="5063136"/>
              <a:ext cx="41861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Isosceles Triangle 73"/>
            <p:cNvSpPr/>
            <p:nvPr/>
          </p:nvSpPr>
          <p:spPr>
            <a:xfrm rot="5400000">
              <a:off x="5816792" y="4989756"/>
              <a:ext cx="115841" cy="106466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9" name="Group 91"/>
          <p:cNvGrpSpPr/>
          <p:nvPr/>
        </p:nvGrpSpPr>
        <p:grpSpPr>
          <a:xfrm>
            <a:off x="1452500" y="4549272"/>
            <a:ext cx="548640" cy="443709"/>
            <a:chOff x="6412230" y="1569720"/>
            <a:chExt cx="548640" cy="443709"/>
          </a:xfrm>
          <a:solidFill>
            <a:schemeClr val="bg1"/>
          </a:solidFill>
        </p:grpSpPr>
        <p:sp>
          <p:nvSpPr>
            <p:cNvPr id="75" name="Oval 74"/>
            <p:cNvSpPr/>
            <p:nvPr/>
          </p:nvSpPr>
          <p:spPr>
            <a:xfrm>
              <a:off x="6469380" y="1569720"/>
              <a:ext cx="434340" cy="43966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0" name="Group 90"/>
            <p:cNvGrpSpPr/>
            <p:nvPr/>
          </p:nvGrpSpPr>
          <p:grpSpPr>
            <a:xfrm>
              <a:off x="6412230" y="1586342"/>
              <a:ext cx="548640" cy="427087"/>
              <a:chOff x="6408693" y="1576006"/>
              <a:chExt cx="548640" cy="427087"/>
            </a:xfrm>
            <a:grpFill/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6408693" y="1690673"/>
                <a:ext cx="228600" cy="31242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637293" y="1690673"/>
                <a:ext cx="64770" cy="18370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6702063" y="1576006"/>
                <a:ext cx="255270" cy="298373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9" name="Straight Arrow Connector 98"/>
          <p:cNvCxnSpPr/>
          <p:nvPr/>
        </p:nvCxnSpPr>
        <p:spPr>
          <a:xfrm rot="16200000">
            <a:off x="5486401" y="3159125"/>
            <a:ext cx="0" cy="1108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4932363" y="1919288"/>
            <a:ext cx="14652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397625" y="1919288"/>
            <a:ext cx="0" cy="436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2389188" y="3514725"/>
            <a:ext cx="8207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3206750" y="1919288"/>
            <a:ext cx="3175" cy="1595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206750" y="1925638"/>
            <a:ext cx="398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397625" y="5010150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6397625" y="5299075"/>
            <a:ext cx="7318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05" name="Group 121"/>
          <p:cNvGrpSpPr>
            <a:grpSpLocks/>
          </p:cNvGrpSpPr>
          <p:nvPr/>
        </p:nvGrpSpPr>
        <p:grpSpPr bwMode="auto">
          <a:xfrm>
            <a:off x="7129463" y="5070475"/>
            <a:ext cx="1196975" cy="422275"/>
            <a:chOff x="1034041" y="4053554"/>
            <a:chExt cx="1324598" cy="653754"/>
          </a:xfrm>
        </p:grpSpPr>
        <p:sp>
          <p:nvSpPr>
            <p:cNvPr id="123" name="Rectangle 122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1" name="TextBox 123"/>
            <p:cNvSpPr txBox="1">
              <a:spLocks noChangeArrowheads="1"/>
            </p:cNvSpPr>
            <p:nvPr/>
          </p:nvSpPr>
          <p:spPr bwMode="auto">
            <a:xfrm>
              <a:off x="1103173" y="4096315"/>
              <a:ext cx="1196411" cy="57067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Bottoms</a:t>
              </a:r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2398713" y="3024188"/>
            <a:ext cx="946150" cy="738187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5400000">
            <a:off x="2772569" y="2194719"/>
            <a:ext cx="1144588" cy="514350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8" name="TextBox 72"/>
          <p:cNvSpPr txBox="1">
            <a:spLocks noChangeArrowheads="1"/>
          </p:cNvSpPr>
          <p:nvPr/>
        </p:nvSpPr>
        <p:spPr bwMode="auto">
          <a:xfrm>
            <a:off x="3206750" y="4833938"/>
            <a:ext cx="1381125" cy="369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Calibri" pitchFamily="34" charset="0"/>
              </a:rPr>
              <a:t>Heat Energy</a:t>
            </a:r>
          </a:p>
        </p:txBody>
      </p:sp>
      <p:sp>
        <p:nvSpPr>
          <p:cNvPr id="16409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709BDD-5600-4642-9A21-ECF7BBEC94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0400" y="312738"/>
            <a:ext cx="7988300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Transfer to ethanol fuel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pSp>
        <p:nvGrpSpPr>
          <p:cNvPr id="17411" name="Group 11"/>
          <p:cNvGrpSpPr>
            <a:grpSpLocks/>
          </p:cNvGrpSpPr>
          <p:nvPr/>
        </p:nvGrpSpPr>
        <p:grpSpPr bwMode="auto">
          <a:xfrm>
            <a:off x="1065213" y="1306513"/>
            <a:ext cx="1323975" cy="728662"/>
            <a:chOff x="1034041" y="1435693"/>
            <a:chExt cx="1324598" cy="1307507"/>
          </a:xfrm>
        </p:grpSpPr>
        <p:sp>
          <p:nvSpPr>
            <p:cNvPr id="17460" name="TextBox 6"/>
            <p:cNvSpPr txBox="1">
              <a:spLocks noChangeArrowheads="1"/>
            </p:cNvSpPr>
            <p:nvPr/>
          </p:nvSpPr>
          <p:spPr bwMode="auto">
            <a:xfrm>
              <a:off x="1162228" y="1531549"/>
              <a:ext cx="1068224" cy="64633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Gasoline Startup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7412" name="Group 10"/>
          <p:cNvGrpSpPr>
            <a:grpSpLocks/>
          </p:cNvGrpSpPr>
          <p:nvPr/>
        </p:nvGrpSpPr>
        <p:grpSpPr bwMode="auto">
          <a:xfrm>
            <a:off x="1065213" y="3182938"/>
            <a:ext cx="1323975" cy="654050"/>
            <a:chOff x="1034041" y="4053554"/>
            <a:chExt cx="1324598" cy="653754"/>
          </a:xfrm>
        </p:grpSpPr>
        <p:sp>
          <p:nvSpPr>
            <p:cNvPr id="9" name="Rectangle 8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59" name="TextBox 9"/>
            <p:cNvSpPr txBox="1">
              <a:spLocks noChangeArrowheads="1"/>
            </p:cNvSpPr>
            <p:nvPr/>
          </p:nvSpPr>
          <p:spPr bwMode="auto">
            <a:xfrm>
              <a:off x="1162228" y="4195765"/>
              <a:ext cx="1068224" cy="3693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B0F0"/>
                  </a:solidFill>
                  <a:latin typeface="Calibri" pitchFamily="34" charset="0"/>
                </a:rPr>
                <a:t>Engine</a:t>
              </a:r>
            </a:p>
          </p:txBody>
        </p:sp>
      </p:grpSp>
      <p:grpSp>
        <p:nvGrpSpPr>
          <p:cNvPr id="17413" name="Group 54"/>
          <p:cNvGrpSpPr>
            <a:grpSpLocks/>
          </p:cNvGrpSpPr>
          <p:nvPr/>
        </p:nvGrpSpPr>
        <p:grpSpPr bwMode="auto">
          <a:xfrm>
            <a:off x="6081713" y="2355850"/>
            <a:ext cx="631825" cy="2633663"/>
            <a:chOff x="4828373" y="2793914"/>
            <a:chExt cx="632390" cy="2633227"/>
          </a:xfrm>
        </p:grpSpPr>
        <p:sp>
          <p:nvSpPr>
            <p:cNvPr id="14" name="Rectangle 13"/>
            <p:cNvSpPr/>
            <p:nvPr/>
          </p:nvSpPr>
          <p:spPr>
            <a:xfrm>
              <a:off x="4828373" y="3127234"/>
              <a:ext cx="632390" cy="1966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Chord 15"/>
            <p:cNvSpPr/>
            <p:nvPr/>
          </p:nvSpPr>
          <p:spPr>
            <a:xfrm rot="5400000">
              <a:off x="4810455" y="2811832"/>
              <a:ext cx="668227" cy="632390"/>
            </a:xfrm>
            <a:prstGeom prst="chord">
              <a:avLst>
                <a:gd name="adj1" fmla="val 5438608"/>
                <a:gd name="adj2" fmla="val 1620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Chord 16"/>
            <p:cNvSpPr/>
            <p:nvPr/>
          </p:nvSpPr>
          <p:spPr>
            <a:xfrm rot="16200000">
              <a:off x="4810455" y="4776832"/>
              <a:ext cx="668227" cy="632390"/>
            </a:xfrm>
            <a:prstGeom prst="chord">
              <a:avLst>
                <a:gd name="adj1" fmla="val 5438608"/>
                <a:gd name="adj2" fmla="val 1620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7447" name="Group 53"/>
            <p:cNvGrpSpPr>
              <a:grpSpLocks/>
            </p:cNvGrpSpPr>
            <p:nvPr/>
          </p:nvGrpSpPr>
          <p:grpSpPr bwMode="auto">
            <a:xfrm>
              <a:off x="4977925" y="3307690"/>
              <a:ext cx="333286" cy="1605673"/>
              <a:chOff x="5864395" y="3318071"/>
              <a:chExt cx="333286" cy="1605673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5864202" y="4743899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864202" y="4923257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864202" y="4388358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864202" y="4566128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864202" y="4032817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864202" y="4210587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864202" y="3674101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864202" y="3853459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864202" y="3318560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864202" y="3497918"/>
                <a:ext cx="3336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14" name="Group 55"/>
          <p:cNvGrpSpPr>
            <a:grpSpLocks/>
          </p:cNvGrpSpPr>
          <p:nvPr/>
        </p:nvGrpSpPr>
        <p:grpSpPr bwMode="auto">
          <a:xfrm>
            <a:off x="3608388" y="3059113"/>
            <a:ext cx="1323975" cy="1308100"/>
            <a:chOff x="1034041" y="1435693"/>
            <a:chExt cx="1324598" cy="1307507"/>
          </a:xfrm>
        </p:grpSpPr>
        <p:sp>
          <p:nvSpPr>
            <p:cNvPr id="17442" name="TextBox 56"/>
            <p:cNvSpPr txBox="1">
              <a:spLocks noChangeArrowheads="1"/>
            </p:cNvSpPr>
            <p:nvPr/>
          </p:nvSpPr>
          <p:spPr bwMode="auto">
            <a:xfrm>
              <a:off x="1162228" y="1726249"/>
              <a:ext cx="1068224" cy="64633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50 % v/v EtOH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7415" name="Group 58"/>
          <p:cNvGrpSpPr>
            <a:grpSpLocks/>
          </p:cNvGrpSpPr>
          <p:nvPr/>
        </p:nvGrpSpPr>
        <p:grpSpPr bwMode="auto">
          <a:xfrm>
            <a:off x="3616325" y="1266825"/>
            <a:ext cx="1323975" cy="1306513"/>
            <a:chOff x="1034041" y="1435693"/>
            <a:chExt cx="1324598" cy="1307507"/>
          </a:xfrm>
        </p:grpSpPr>
        <p:sp>
          <p:nvSpPr>
            <p:cNvPr id="17440" name="TextBox 59"/>
            <p:cNvSpPr txBox="1">
              <a:spLocks noChangeArrowheads="1"/>
            </p:cNvSpPr>
            <p:nvPr/>
          </p:nvSpPr>
          <p:spPr bwMode="auto">
            <a:xfrm>
              <a:off x="1162228" y="1726249"/>
              <a:ext cx="1068224" cy="64633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90 % v/v EtOH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63" name="Straight Arrow Connector 62"/>
          <p:cNvCxnSpPr>
            <a:stCxn id="8" idx="2"/>
          </p:cNvCxnSpPr>
          <p:nvPr/>
        </p:nvCxnSpPr>
        <p:spPr>
          <a:xfrm>
            <a:off x="1727200" y="2035175"/>
            <a:ext cx="0" cy="11064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9" idx="2"/>
            <a:endCxn id="67" idx="0"/>
          </p:cNvCxnSpPr>
          <p:nvPr/>
        </p:nvCxnSpPr>
        <p:spPr>
          <a:xfrm>
            <a:off x="1727200" y="3836988"/>
            <a:ext cx="0" cy="1462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8" name="Group 65"/>
          <p:cNvGrpSpPr>
            <a:grpSpLocks/>
          </p:cNvGrpSpPr>
          <p:nvPr/>
        </p:nvGrpSpPr>
        <p:grpSpPr bwMode="auto">
          <a:xfrm>
            <a:off x="1128713" y="5299075"/>
            <a:ext cx="1196975" cy="423863"/>
            <a:chOff x="1034041" y="4053554"/>
            <a:chExt cx="1324598" cy="653754"/>
          </a:xfrm>
        </p:grpSpPr>
        <p:sp>
          <p:nvSpPr>
            <p:cNvPr id="67" name="Rectangle 66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62284" y="4095180"/>
              <a:ext cx="1068111" cy="57295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Exhaust</a:t>
              </a:r>
            </a:p>
          </p:txBody>
        </p:sp>
      </p:grpSp>
      <p:grpSp>
        <p:nvGrpSpPr>
          <p:cNvPr id="17419" name="Group 97"/>
          <p:cNvGrpSpPr>
            <a:grpSpLocks/>
          </p:cNvGrpSpPr>
          <p:nvPr/>
        </p:nvGrpSpPr>
        <p:grpSpPr bwMode="auto">
          <a:xfrm>
            <a:off x="1665288" y="4718050"/>
            <a:ext cx="4416425" cy="146050"/>
            <a:chOff x="1635379" y="4985069"/>
            <a:chExt cx="4292567" cy="115841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1635379" y="5014030"/>
              <a:ext cx="41861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635379" y="5063136"/>
              <a:ext cx="41861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Isosceles Triangle 73"/>
            <p:cNvSpPr/>
            <p:nvPr/>
          </p:nvSpPr>
          <p:spPr>
            <a:xfrm rot="5400000">
              <a:off x="5816792" y="4989756"/>
              <a:ext cx="115841" cy="106466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9" name="Group 91"/>
          <p:cNvGrpSpPr/>
          <p:nvPr/>
        </p:nvGrpSpPr>
        <p:grpSpPr>
          <a:xfrm>
            <a:off x="1452500" y="4549272"/>
            <a:ext cx="548640" cy="443709"/>
            <a:chOff x="6412230" y="1569720"/>
            <a:chExt cx="548640" cy="443709"/>
          </a:xfrm>
          <a:solidFill>
            <a:schemeClr val="bg1"/>
          </a:solidFill>
        </p:grpSpPr>
        <p:sp>
          <p:nvSpPr>
            <p:cNvPr id="75" name="Oval 74"/>
            <p:cNvSpPr/>
            <p:nvPr/>
          </p:nvSpPr>
          <p:spPr>
            <a:xfrm>
              <a:off x="6469380" y="1569720"/>
              <a:ext cx="434340" cy="43966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0" name="Group 90"/>
            <p:cNvGrpSpPr/>
            <p:nvPr/>
          </p:nvGrpSpPr>
          <p:grpSpPr>
            <a:xfrm>
              <a:off x="6412230" y="1586342"/>
              <a:ext cx="548640" cy="427087"/>
              <a:chOff x="6408693" y="1576006"/>
              <a:chExt cx="548640" cy="427087"/>
            </a:xfrm>
            <a:grpFill/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6408693" y="1690673"/>
                <a:ext cx="228600" cy="31242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637293" y="1690673"/>
                <a:ext cx="64770" cy="18370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6702063" y="1576006"/>
                <a:ext cx="255270" cy="298373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9" name="Straight Arrow Connector 98"/>
          <p:cNvCxnSpPr/>
          <p:nvPr/>
        </p:nvCxnSpPr>
        <p:spPr>
          <a:xfrm rot="16200000">
            <a:off x="5486401" y="3159125"/>
            <a:ext cx="0" cy="1108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4932363" y="1919288"/>
            <a:ext cx="14652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397625" y="1919288"/>
            <a:ext cx="0" cy="436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2389188" y="3514725"/>
            <a:ext cx="8207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3206750" y="1919288"/>
            <a:ext cx="3175" cy="1595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206750" y="1925638"/>
            <a:ext cx="398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397625" y="5010150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6397625" y="5299075"/>
            <a:ext cx="7318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9" name="Group 121"/>
          <p:cNvGrpSpPr>
            <a:grpSpLocks/>
          </p:cNvGrpSpPr>
          <p:nvPr/>
        </p:nvGrpSpPr>
        <p:grpSpPr bwMode="auto">
          <a:xfrm>
            <a:off x="7129463" y="5070475"/>
            <a:ext cx="1196975" cy="422275"/>
            <a:chOff x="1034041" y="4053554"/>
            <a:chExt cx="1324598" cy="653754"/>
          </a:xfrm>
        </p:grpSpPr>
        <p:sp>
          <p:nvSpPr>
            <p:cNvPr id="123" name="Rectangle 122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34" name="TextBox 123"/>
            <p:cNvSpPr txBox="1">
              <a:spLocks noChangeArrowheads="1"/>
            </p:cNvSpPr>
            <p:nvPr/>
          </p:nvSpPr>
          <p:spPr bwMode="auto">
            <a:xfrm>
              <a:off x="1103173" y="4096315"/>
              <a:ext cx="1196411" cy="57067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Bottoms</a:t>
              </a: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1057275" y="1273175"/>
            <a:ext cx="1350963" cy="1893888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31" name="TextBox 72"/>
          <p:cNvSpPr txBox="1">
            <a:spLocks noChangeArrowheads="1"/>
          </p:cNvSpPr>
          <p:nvPr/>
        </p:nvSpPr>
        <p:spPr bwMode="auto">
          <a:xfrm>
            <a:off x="3206750" y="4833938"/>
            <a:ext cx="1381125" cy="369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Calibri" pitchFamily="34" charset="0"/>
              </a:rPr>
              <a:t>Heat Energy</a:t>
            </a:r>
          </a:p>
        </p:txBody>
      </p:sp>
      <p:sp>
        <p:nvSpPr>
          <p:cNvPr id="17432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FF05DD-0B9B-4741-8728-CDECEA5CE7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3263" y="2333625"/>
            <a:ext cx="7772400" cy="6651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latin typeface="Garamond" pitchFamily="18" charset="0"/>
              </a:rPr>
              <a:t>Design and Components</a:t>
            </a:r>
            <a:endParaRPr lang="en-US" cap="none" smtClean="0">
              <a:latin typeface="Garamond" pitchFamily="18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A53CF5-109C-47FC-82DF-30C304C3D3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6738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Overall Design Strategy of System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495300" y="3049588"/>
            <a:ext cx="26495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Load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Efficiency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Fuel consumption rate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Lower heating value of gasoline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EtOH equivalent rate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Desired distillate flow rate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435350" y="3049588"/>
            <a:ext cx="23844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Distillate flow rate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Feed composition/flow rate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Diameter/Height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Packing material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Reboiler and condenser duties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6435725" y="3055938"/>
            <a:ext cx="2365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Heat energy needed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Heat energy available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Best method of transfer</a:t>
            </a:r>
          </a:p>
        </p:txBody>
      </p:sp>
      <p:sp>
        <p:nvSpPr>
          <p:cNvPr id="19462" name="Slide Number Placeholder 7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815866-2AC6-4820-94D2-95AA408F7E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974725" y="1895475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2400">
                <a:latin typeface="Calibri" pitchFamily="34" charset="0"/>
              </a:rPr>
              <a:t>Engine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3435350" y="1758950"/>
            <a:ext cx="212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2400">
                <a:latin typeface="Calibri" pitchFamily="34" charset="0"/>
              </a:rPr>
              <a:t>Distillation Column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6673850" y="1711325"/>
            <a:ext cx="1781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2400">
                <a:latin typeface="Calibri" pitchFamily="34" charset="0"/>
              </a:rPr>
              <a:t>Heat Exchanger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643188" y="1995488"/>
            <a:ext cx="792162" cy="26193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35625" y="1995488"/>
            <a:ext cx="800100" cy="261937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78225" y="1677988"/>
            <a:ext cx="1857375" cy="9794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35750" y="1627188"/>
            <a:ext cx="1857375" cy="9985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3888" y="1658938"/>
            <a:ext cx="1855787" cy="9985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22363"/>
            <a:ext cx="5338763" cy="4654550"/>
          </a:xfrm>
        </p:spPr>
        <p:txBody>
          <a:bodyPr/>
          <a:lstStyle/>
          <a:p>
            <a:pPr fontAlgn="auto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Displacement: 160 cc</a:t>
            </a:r>
          </a:p>
          <a:p>
            <a:pPr fontAlgn="auto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Max Power Output: 2.5 kWh</a:t>
            </a:r>
          </a:p>
          <a:p>
            <a:pPr fontAlgn="auto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Fuel Capacity: 3.9 gallons</a:t>
            </a:r>
          </a:p>
          <a:p>
            <a:pPr fontAlgn="auto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Reasons for choosing generator set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Runs at constant load delivering relatively constant exhaust temperature once steady state is reached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Can vary based on load, and a range of loads was used during experimentation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Muffler and components can easily be removed to accommodate longer exhaust piping for heat exchanger</a:t>
            </a:r>
          </a:p>
          <a:p>
            <a:pPr lvl="1" fontAlgn="auto">
              <a:buFont typeface="Arial" pitchFamily="34" charset="0"/>
              <a:buChar char="•"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57200" lvl="1" indent="0" fontAlgn="auto">
              <a:buFont typeface="Arial" pitchFamily="34" charset="0"/>
              <a:buNone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1068388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Engine Specifications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2E2558-9393-40C2-9350-F80D3B6F78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Determining Fuel Intake and Energy Output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1589088"/>
          <a:ext cx="6988175" cy="3221041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5250656"/>
                <a:gridCol w="876380"/>
                <a:gridCol w="861139"/>
              </a:tblGrid>
              <a:tr h="283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Specification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Value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Load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kWh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293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Efficiency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Fuel capacity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gallons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293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Energy Used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(same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 load)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6,824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BTU/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Energy Needed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(assuming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20%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efficiency)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34,120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BTU/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293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Lower Heating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Value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116,090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BTU/gal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Gasoline  Consumption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rate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gal/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293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EtOH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Lower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Heating Value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76,330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BTU/gal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EtOH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Consumption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rate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gal/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293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Desired </a:t>
                      </a:r>
                      <a:r>
                        <a:rPr lang="en-US" sz="1800" u="none" strike="noStrike" dirty="0" err="1"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EtOH</a:t>
                      </a:r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distillate rate 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gal/</a:t>
                      </a:r>
                      <a:r>
                        <a:rPr lang="en-US" sz="1800" b="0" i="0" u="none" strike="noStrike" dirty="0" err="1" smtClean="0"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hr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6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546" name="Slide Number Placeholder 9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4F7F48-EE9D-47B5-B5AC-042BBDDEF9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22363"/>
            <a:ext cx="5338763" cy="4654550"/>
          </a:xfrm>
        </p:spPr>
        <p:txBody>
          <a:bodyPr/>
          <a:lstStyle/>
          <a:p>
            <a:pPr marL="457200" lvl="1" indent="0" fontAlgn="auto">
              <a:buFont typeface="Arial" pitchFamily="34" charset="0"/>
              <a:buNone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57200" lvl="1" indent="0" fontAlgn="auto">
              <a:buFont typeface="Arial" pitchFamily="34" charset="0"/>
              <a:buNone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Distillation Column Specifications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pSp>
        <p:nvGrpSpPr>
          <p:cNvPr id="22532" name="Group 8"/>
          <p:cNvGrpSpPr>
            <a:grpSpLocks/>
          </p:cNvGrpSpPr>
          <p:nvPr/>
        </p:nvGrpSpPr>
        <p:grpSpPr bwMode="auto">
          <a:xfrm>
            <a:off x="5199063" y="1079500"/>
            <a:ext cx="3487737" cy="4414838"/>
            <a:chOff x="5185172" y="1504697"/>
            <a:chExt cx="2981457" cy="3820227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5616717" y="1504697"/>
              <a:ext cx="719241" cy="520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616717" y="1620087"/>
              <a:ext cx="666315" cy="4821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37" name="Group 11"/>
            <p:cNvGrpSpPr>
              <a:grpSpLocks/>
            </p:cNvGrpSpPr>
            <p:nvPr/>
          </p:nvGrpSpPr>
          <p:grpSpPr bwMode="auto">
            <a:xfrm>
              <a:off x="6485286" y="2844004"/>
              <a:ext cx="184150" cy="209550"/>
              <a:chOff x="3654425" y="2990850"/>
              <a:chExt cx="184150" cy="20955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3654373" y="2990889"/>
                <a:ext cx="184560" cy="1703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3" name="Straight Connector 72"/>
              <p:cNvCxnSpPr>
                <a:stCxn id="72" idx="3"/>
              </p:cNvCxnSpPr>
              <p:nvPr/>
            </p:nvCxnSpPr>
            <p:spPr>
              <a:xfrm flipH="1">
                <a:off x="3654373" y="3136500"/>
                <a:ext cx="27141" cy="645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2" idx="5"/>
              </p:cNvCxnSpPr>
              <p:nvPr/>
            </p:nvCxnSpPr>
            <p:spPr>
              <a:xfrm>
                <a:off x="3811792" y="3136500"/>
                <a:ext cx="27141" cy="645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654373" y="3201063"/>
                <a:ext cx="1845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6283032" y="2102252"/>
              <a:ext cx="0" cy="2376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31886" y="2022578"/>
              <a:ext cx="6161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3243" y="2102252"/>
              <a:ext cx="6228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6238249" y="2000599"/>
              <a:ext cx="94994" cy="1016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186681" y="2339899"/>
              <a:ext cx="963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86681" y="2337152"/>
              <a:ext cx="0" cy="4574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433666" y="2339899"/>
              <a:ext cx="0" cy="4478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896271" y="2617384"/>
              <a:ext cx="183202" cy="1703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1" name="Straight Connector 20"/>
            <p:cNvCxnSpPr>
              <a:stCxn id="20" idx="3"/>
            </p:cNvCxnSpPr>
            <p:nvPr/>
          </p:nvCxnSpPr>
          <p:spPr>
            <a:xfrm flipH="1">
              <a:off x="5896271" y="2762995"/>
              <a:ext cx="27141" cy="64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5"/>
            </p:cNvCxnSpPr>
            <p:nvPr/>
          </p:nvCxnSpPr>
          <p:spPr>
            <a:xfrm>
              <a:off x="6053689" y="2762995"/>
              <a:ext cx="25784" cy="64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894913" y="2827559"/>
              <a:ext cx="1832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49" name="Group 23"/>
            <p:cNvGrpSpPr>
              <a:grpSpLocks/>
            </p:cNvGrpSpPr>
            <p:nvPr/>
          </p:nvGrpSpPr>
          <p:grpSpPr bwMode="auto">
            <a:xfrm>
              <a:off x="7355668" y="5115374"/>
              <a:ext cx="184150" cy="209550"/>
              <a:chOff x="4768850" y="5123347"/>
              <a:chExt cx="184150" cy="20955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4768290" y="5122722"/>
                <a:ext cx="184560" cy="1703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stCxn id="68" idx="3"/>
              </p:cNvCxnSpPr>
              <p:nvPr/>
            </p:nvCxnSpPr>
            <p:spPr>
              <a:xfrm flipH="1">
                <a:off x="4768290" y="5268333"/>
                <a:ext cx="27141" cy="64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8" idx="5"/>
              </p:cNvCxnSpPr>
              <p:nvPr/>
            </p:nvCxnSpPr>
            <p:spPr>
              <a:xfrm>
                <a:off x="4925709" y="5268333"/>
                <a:ext cx="27141" cy="64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768290" y="5332897"/>
                <a:ext cx="1845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V="1">
              <a:off x="6333243" y="2339899"/>
              <a:ext cx="949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333243" y="2102252"/>
              <a:ext cx="0" cy="2376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956133" y="2102252"/>
              <a:ext cx="0" cy="12981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132550" y="1956641"/>
              <a:ext cx="1357" cy="2736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946634" y="1953893"/>
              <a:ext cx="0" cy="686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56133" y="3400387"/>
              <a:ext cx="0" cy="12926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56" name="Group 30"/>
            <p:cNvGrpSpPr>
              <a:grpSpLocks/>
            </p:cNvGrpSpPr>
            <p:nvPr/>
          </p:nvGrpSpPr>
          <p:grpSpPr bwMode="auto">
            <a:xfrm>
              <a:off x="6625428" y="3797440"/>
              <a:ext cx="184150" cy="209550"/>
              <a:chOff x="3654425" y="2990850"/>
              <a:chExt cx="184150" cy="20955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3654008" y="2990793"/>
                <a:ext cx="184560" cy="1703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65" name="Straight Connector 64"/>
              <p:cNvCxnSpPr>
                <a:stCxn id="64" idx="3"/>
              </p:cNvCxnSpPr>
              <p:nvPr/>
            </p:nvCxnSpPr>
            <p:spPr>
              <a:xfrm flipH="1">
                <a:off x="3654008" y="3136404"/>
                <a:ext cx="27141" cy="645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4" idx="5"/>
              </p:cNvCxnSpPr>
              <p:nvPr/>
            </p:nvCxnSpPr>
            <p:spPr>
              <a:xfrm>
                <a:off x="3811427" y="3136404"/>
                <a:ext cx="27141" cy="645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654008" y="3200967"/>
                <a:ext cx="1845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>
              <a:off x="6956133" y="4693027"/>
              <a:ext cx="610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067412" y="4693027"/>
              <a:ext cx="610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019915" y="4693027"/>
              <a:ext cx="0" cy="149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067412" y="4694401"/>
              <a:ext cx="0" cy="149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5616717" y="1506071"/>
              <a:ext cx="0" cy="11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62" name="TextBox 36"/>
            <p:cNvSpPr txBox="1">
              <a:spLocks noChangeArrowheads="1"/>
            </p:cNvSpPr>
            <p:nvPr/>
          </p:nvSpPr>
          <p:spPr bwMode="auto">
            <a:xfrm>
              <a:off x="5185172" y="2595199"/>
              <a:ext cx="550065" cy="1863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 sz="800">
                  <a:latin typeface="Calibri" pitchFamily="34" charset="0"/>
                </a:rPr>
                <a:t>Distillate</a:t>
              </a:r>
            </a:p>
          </p:txBody>
        </p:sp>
        <p:sp>
          <p:nvSpPr>
            <p:cNvPr id="22563" name="TextBox 37"/>
            <p:cNvSpPr txBox="1">
              <a:spLocks noChangeArrowheads="1"/>
            </p:cNvSpPr>
            <p:nvPr/>
          </p:nvSpPr>
          <p:spPr bwMode="auto">
            <a:xfrm>
              <a:off x="6080120" y="3787810"/>
              <a:ext cx="405166" cy="1863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 sz="800">
                  <a:latin typeface="Calibri" pitchFamily="34" charset="0"/>
                </a:rPr>
                <a:t>Feed</a:t>
              </a:r>
            </a:p>
          </p:txBody>
        </p:sp>
        <p:cxnSp>
          <p:nvCxnSpPr>
            <p:cNvPr id="39" name="Straight Connector 38"/>
            <p:cNvCxnSpPr>
              <a:endCxn id="20" idx="6"/>
            </p:cNvCxnSpPr>
            <p:nvPr/>
          </p:nvCxnSpPr>
          <p:spPr>
            <a:xfrm flipH="1" flipV="1">
              <a:off x="6079473" y="2702553"/>
              <a:ext cx="107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2563" idx="3"/>
              <a:endCxn id="64" idx="2"/>
            </p:cNvCxnSpPr>
            <p:nvPr/>
          </p:nvCxnSpPr>
          <p:spPr>
            <a:xfrm>
              <a:off x="6485234" y="3881177"/>
              <a:ext cx="139777" cy="1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2" idx="6"/>
            </p:cNvCxnSpPr>
            <p:nvPr/>
          </p:nvCxnSpPr>
          <p:spPr>
            <a:xfrm>
              <a:off x="6669794" y="2929212"/>
              <a:ext cx="1262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796000" y="2289073"/>
              <a:ext cx="0" cy="6401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796000" y="2289073"/>
              <a:ext cx="16013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814999" y="3882552"/>
              <a:ext cx="14113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72" idx="2"/>
            </p:cNvCxnSpPr>
            <p:nvPr/>
          </p:nvCxnSpPr>
          <p:spPr>
            <a:xfrm flipV="1">
              <a:off x="6311531" y="2929212"/>
              <a:ext cx="1737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311531" y="2787722"/>
              <a:ext cx="0" cy="1414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0" idx="2"/>
            </p:cNvCxnSpPr>
            <p:nvPr/>
          </p:nvCxnSpPr>
          <p:spPr>
            <a:xfrm flipH="1">
              <a:off x="5734780" y="2702553"/>
              <a:ext cx="16149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68" idx="6"/>
            </p:cNvCxnSpPr>
            <p:nvPr/>
          </p:nvCxnSpPr>
          <p:spPr>
            <a:xfrm>
              <a:off x="7539668" y="5199918"/>
              <a:ext cx="1126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74" name="TextBox 48"/>
            <p:cNvSpPr txBox="1">
              <a:spLocks noChangeArrowheads="1"/>
            </p:cNvSpPr>
            <p:nvPr/>
          </p:nvSpPr>
          <p:spPr bwMode="auto">
            <a:xfrm>
              <a:off x="7651834" y="5110555"/>
              <a:ext cx="514795" cy="1863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 sz="800">
                  <a:latin typeface="Calibri" pitchFamily="34" charset="0"/>
                </a:rPr>
                <a:t>Bottoms</a:t>
              </a:r>
            </a:p>
          </p:txBody>
        </p:sp>
        <p:sp>
          <p:nvSpPr>
            <p:cNvPr id="50" name="Left Bracket 49"/>
            <p:cNvSpPr/>
            <p:nvPr/>
          </p:nvSpPr>
          <p:spPr>
            <a:xfrm rot="5400000">
              <a:off x="7012838" y="1840999"/>
              <a:ext cx="48080" cy="183203"/>
            </a:xfrm>
            <a:prstGeom prst="leftBracket">
              <a:avLst>
                <a:gd name="adj" fmla="val 9485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 rot="8017153">
              <a:off x="6184114" y="2363172"/>
              <a:ext cx="87916" cy="99065"/>
            </a:xfrm>
            <a:prstGeom prst="arc">
              <a:avLst>
                <a:gd name="adj1" fmla="val 15069328"/>
                <a:gd name="adj2" fmla="val 1049549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 rot="8017153">
              <a:off x="6265537" y="2363172"/>
              <a:ext cx="87916" cy="99065"/>
            </a:xfrm>
            <a:prstGeom prst="arc">
              <a:avLst>
                <a:gd name="adj1" fmla="val 15069328"/>
                <a:gd name="adj2" fmla="val 1049549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8017153">
              <a:off x="6344247" y="2363172"/>
              <a:ext cx="87916" cy="99065"/>
            </a:xfrm>
            <a:prstGeom prst="arc">
              <a:avLst>
                <a:gd name="adj1" fmla="val 15069328"/>
                <a:gd name="adj2" fmla="val 1049549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579" name="Group 53"/>
            <p:cNvGrpSpPr>
              <a:grpSpLocks/>
            </p:cNvGrpSpPr>
            <p:nvPr/>
          </p:nvGrpSpPr>
          <p:grpSpPr bwMode="auto">
            <a:xfrm>
              <a:off x="6798389" y="4842432"/>
              <a:ext cx="557279" cy="457200"/>
              <a:chOff x="6769817" y="4836300"/>
              <a:chExt cx="557279" cy="457200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6780998" y="4836627"/>
                <a:ext cx="483113" cy="45743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952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57" name="Straight Connector 56"/>
              <p:cNvCxnSpPr>
                <a:endCxn id="68" idx="2"/>
              </p:cNvCxnSpPr>
              <p:nvPr/>
            </p:nvCxnSpPr>
            <p:spPr>
              <a:xfrm flipV="1">
                <a:off x="7264111" y="5195160"/>
                <a:ext cx="624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Arc 57"/>
              <p:cNvSpPr/>
              <p:nvPr/>
            </p:nvSpPr>
            <p:spPr>
              <a:xfrm rot="8017153">
                <a:off x="6776403" y="4901798"/>
                <a:ext cx="86543" cy="99066"/>
              </a:xfrm>
              <a:prstGeom prst="arc">
                <a:avLst>
                  <a:gd name="adj1" fmla="val 15069328"/>
                  <a:gd name="adj2" fmla="val 104954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Arc 58"/>
              <p:cNvSpPr/>
              <p:nvPr/>
            </p:nvSpPr>
            <p:spPr>
              <a:xfrm rot="8017153">
                <a:off x="6855112" y="4901798"/>
                <a:ext cx="86543" cy="99066"/>
              </a:xfrm>
              <a:prstGeom prst="arc">
                <a:avLst>
                  <a:gd name="adj1" fmla="val 15069328"/>
                  <a:gd name="adj2" fmla="val 104954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Arc 59"/>
              <p:cNvSpPr/>
              <p:nvPr/>
            </p:nvSpPr>
            <p:spPr>
              <a:xfrm rot="8017153">
                <a:off x="6937893" y="4901798"/>
                <a:ext cx="86543" cy="99065"/>
              </a:xfrm>
              <a:prstGeom prst="arc">
                <a:avLst>
                  <a:gd name="adj1" fmla="val 15069328"/>
                  <a:gd name="adj2" fmla="val 104954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Arc 60"/>
              <p:cNvSpPr/>
              <p:nvPr/>
            </p:nvSpPr>
            <p:spPr>
              <a:xfrm rot="8017153">
                <a:off x="7016603" y="4901798"/>
                <a:ext cx="86543" cy="99065"/>
              </a:xfrm>
              <a:prstGeom prst="arc">
                <a:avLst>
                  <a:gd name="adj1" fmla="val 15069328"/>
                  <a:gd name="adj2" fmla="val 104954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Arc 61"/>
              <p:cNvSpPr/>
              <p:nvPr/>
            </p:nvSpPr>
            <p:spPr>
              <a:xfrm rot="8017153">
                <a:off x="7093955" y="4901798"/>
                <a:ext cx="86543" cy="99066"/>
              </a:xfrm>
              <a:prstGeom prst="arc">
                <a:avLst>
                  <a:gd name="adj1" fmla="val 15069328"/>
                  <a:gd name="adj2" fmla="val 104954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Arc 62"/>
              <p:cNvSpPr/>
              <p:nvPr/>
            </p:nvSpPr>
            <p:spPr>
              <a:xfrm rot="8017153">
                <a:off x="7175378" y="4901798"/>
                <a:ext cx="86543" cy="99066"/>
              </a:xfrm>
              <a:prstGeom prst="arc">
                <a:avLst>
                  <a:gd name="adj1" fmla="val 15069328"/>
                  <a:gd name="adj2" fmla="val 104954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55" name="Straight Connector 54"/>
            <p:cNvCxnSpPr/>
            <p:nvPr/>
          </p:nvCxnSpPr>
          <p:spPr>
            <a:xfrm>
              <a:off x="6186681" y="2790469"/>
              <a:ext cx="2469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762000" y="1274763"/>
            <a:ext cx="4244975" cy="46545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</a:rPr>
              <a:t>Continuous distillation column material </a:t>
            </a:r>
            <a:r>
              <a:rPr lang="en-US" sz="2000" dirty="0">
                <a:latin typeface="Calibri" pitchFamily="34" charset="0"/>
              </a:rPr>
              <a:t>balance first calculated using Excel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>
                <a:latin typeface="Calibri" pitchFamily="34" charset="0"/>
              </a:rPr>
              <a:t>Final design based on </a:t>
            </a:r>
            <a:r>
              <a:rPr lang="en-US" sz="2000" dirty="0" err="1">
                <a:latin typeface="Calibri" pitchFamily="34" charset="0"/>
              </a:rPr>
              <a:t>ChemSep</a:t>
            </a:r>
            <a:r>
              <a:rPr lang="en-US" sz="2000" dirty="0">
                <a:latin typeface="Calibri" pitchFamily="34" charset="0"/>
              </a:rPr>
              <a:t> model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>
                <a:latin typeface="Calibri" pitchFamily="34" charset="0"/>
              </a:rPr>
              <a:t>Column Specifications (based on 50% v/v ethanol feed)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Packed Column using stainless steel scrubbing pads as packing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Temperature monitored using thermocouples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Height: </a:t>
            </a:r>
            <a:r>
              <a:rPr lang="en-US" dirty="0" smtClean="0">
                <a:latin typeface="Calibri" pitchFamily="34" charset="0"/>
              </a:rPr>
              <a:t>10 feet</a:t>
            </a:r>
            <a:endParaRPr lang="en-US" dirty="0">
              <a:latin typeface="Calibri" pitchFamily="34" charset="0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Diameter: 1.5 inches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HTEP: 13 centimeters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endParaRPr lang="en-US" dirty="0">
              <a:latin typeface="Calibri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endParaRPr lang="en-US" sz="1700" dirty="0">
              <a:latin typeface="Calibri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endParaRPr lang="en-US" sz="1700" dirty="0"/>
          </a:p>
        </p:txBody>
      </p:sp>
      <p:sp>
        <p:nvSpPr>
          <p:cNvPr id="22534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388B59-E02B-444C-847B-4CB20A6F0A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609600" y="4318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3000" b="1">
                <a:latin typeface="Garamond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9600" y="11430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>
                <a:latin typeface="Calibri" pitchFamily="34" charset="0"/>
              </a:rPr>
              <a:t>Project background</a:t>
            </a:r>
          </a:p>
          <a:p>
            <a:pPr marL="342900" lvl="1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>
                <a:latin typeface="Calibri" pitchFamily="34" charset="0"/>
              </a:rPr>
              <a:t>Project proposal</a:t>
            </a:r>
          </a:p>
          <a:p>
            <a:pPr marL="342900" lvl="1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>
                <a:latin typeface="Calibri" pitchFamily="34" charset="0"/>
              </a:rPr>
              <a:t>Design and components</a:t>
            </a:r>
          </a:p>
          <a:p>
            <a:pPr marL="342900" lvl="1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>
                <a:latin typeface="Calibri" pitchFamily="34" charset="0"/>
              </a:rPr>
              <a:t>Results and system evaluation</a:t>
            </a:r>
          </a:p>
          <a:p>
            <a:pPr marL="342900" lvl="1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>
                <a:latin typeface="Calibri" pitchFamily="34" charset="0"/>
              </a:rPr>
              <a:t>Practical considerations</a:t>
            </a:r>
          </a:p>
          <a:p>
            <a:pPr marL="342900" lvl="1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7924800" cy="655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latin typeface="Garamond" pitchFamily="18" charset="0"/>
              </a:rPr>
              <a:t>Distillation Column Fabrication</a:t>
            </a:r>
          </a:p>
        </p:txBody>
      </p:sp>
      <p:sp>
        <p:nvSpPr>
          <p:cNvPr id="87043" name="Slide Number Placeholder 1"/>
          <p:cNvSpPr txBox="1">
            <a:spLocks noGrp="1"/>
          </p:cNvSpPr>
          <p:nvPr/>
        </p:nvSpPr>
        <p:spPr bwMode="auto"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/>
            <a:fld id="{6ACC29BA-9A27-4923-95E4-1D210C314918}" type="slidenum">
              <a:rPr lang="en-US" sz="1100"/>
              <a:pPr algn="r"/>
              <a:t>20</a:t>
            </a:fld>
            <a:endParaRPr lang="en-US" sz="1100"/>
          </a:p>
        </p:txBody>
      </p:sp>
      <p:pic>
        <p:nvPicPr>
          <p:cNvPr id="87044" name="Picture 2" descr="C:\Users\Benjamin D'Alessio\Desktop\New folder\be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052513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074738"/>
            <a:ext cx="745807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Distillation Column Material Balance: Excel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C12867-2A0B-4D2C-AEE0-62B7A4CEEF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Distillation Column: </a:t>
            </a:r>
            <a:r>
              <a:rPr lang="en-US" b="1" cap="none" dirty="0" err="1" smtClean="0">
                <a:latin typeface="Garamond" pitchFamily="18" charset="0"/>
                <a:cs typeface="Calibri" pitchFamily="34" charset="0"/>
              </a:rPr>
              <a:t>ChemSep</a:t>
            </a: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 Specifications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477963"/>
            <a:ext cx="4595812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87975" y="1470025"/>
          <a:ext cx="3382963" cy="2479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523"/>
                <a:gridCol w="628480"/>
                <a:gridCol w="628480"/>
                <a:gridCol w="628480"/>
              </a:tblGrid>
              <a:tr h="1775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Feed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Top 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Bottom 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Stage  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19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Pressure (N/m2)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101325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101325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101325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Temperature (K)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350.9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366.0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19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Mole flows (</a:t>
                      </a: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kmol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/s)       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Ethanol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8.84E-06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8.40E-06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4.42E-07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19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Water                     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1.91E-05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2.37E-06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1.68E-05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Total molar flow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2.80E-05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1.08E-05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1.72E-05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19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Mole fractions        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Ethanol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0.316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0.026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19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Water                     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0.684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0.974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73" marR="8873" marT="887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655" name="Slide Number Placeholder 2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D39380-F49E-4278-9152-24874CC667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5763"/>
            <a:ext cx="7924800" cy="579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Heat Exchanger Design Strategy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25603" name="Slide Number Placeholder 7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7CE2F5-6973-49B8-9592-B417E0FCF8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5763"/>
            <a:ext cx="7924800" cy="579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Heat Exchanger Design Strategy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1065213" y="1306513"/>
            <a:ext cx="1323975" cy="728662"/>
            <a:chOff x="1034041" y="1435693"/>
            <a:chExt cx="1324598" cy="1307507"/>
          </a:xfrm>
        </p:grpSpPr>
        <p:sp>
          <p:nvSpPr>
            <p:cNvPr id="26687" name="TextBox 5"/>
            <p:cNvSpPr txBox="1">
              <a:spLocks noChangeArrowheads="1"/>
            </p:cNvSpPr>
            <p:nvPr/>
          </p:nvSpPr>
          <p:spPr bwMode="auto">
            <a:xfrm>
              <a:off x="1162228" y="1531549"/>
              <a:ext cx="10682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Gasoline Startup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628" name="Group 7"/>
          <p:cNvGrpSpPr>
            <a:grpSpLocks/>
          </p:cNvGrpSpPr>
          <p:nvPr/>
        </p:nvGrpSpPr>
        <p:grpSpPr bwMode="auto">
          <a:xfrm>
            <a:off x="1065213" y="3182938"/>
            <a:ext cx="1323975" cy="654050"/>
            <a:chOff x="1034041" y="4053554"/>
            <a:chExt cx="1324598" cy="653754"/>
          </a:xfrm>
        </p:grpSpPr>
        <p:sp>
          <p:nvSpPr>
            <p:cNvPr id="9" name="Rectangle 8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686" name="TextBox 9"/>
            <p:cNvSpPr txBox="1">
              <a:spLocks noChangeArrowheads="1"/>
            </p:cNvSpPr>
            <p:nvPr/>
          </p:nvSpPr>
          <p:spPr bwMode="auto">
            <a:xfrm>
              <a:off x="1162228" y="4195765"/>
              <a:ext cx="1068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Engine</a:t>
              </a:r>
            </a:p>
          </p:txBody>
        </p:sp>
      </p:grpSp>
      <p:grpSp>
        <p:nvGrpSpPr>
          <p:cNvPr id="26629" name="Group 10"/>
          <p:cNvGrpSpPr>
            <a:grpSpLocks/>
          </p:cNvGrpSpPr>
          <p:nvPr/>
        </p:nvGrpSpPr>
        <p:grpSpPr bwMode="auto">
          <a:xfrm>
            <a:off x="6081713" y="2355850"/>
            <a:ext cx="631825" cy="2633663"/>
            <a:chOff x="4828373" y="2793914"/>
            <a:chExt cx="632390" cy="2633227"/>
          </a:xfrm>
        </p:grpSpPr>
        <p:sp>
          <p:nvSpPr>
            <p:cNvPr id="12" name="Rectangle 11"/>
            <p:cNvSpPr/>
            <p:nvPr/>
          </p:nvSpPr>
          <p:spPr>
            <a:xfrm>
              <a:off x="4828373" y="3127234"/>
              <a:ext cx="632390" cy="196658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 rot="5400000">
              <a:off x="4810455" y="2811832"/>
              <a:ext cx="668227" cy="632390"/>
            </a:xfrm>
            <a:prstGeom prst="chord">
              <a:avLst>
                <a:gd name="adj1" fmla="val 5438608"/>
                <a:gd name="adj2" fmla="val 1620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 rot="16200000">
              <a:off x="4810455" y="4776832"/>
              <a:ext cx="668227" cy="632390"/>
            </a:xfrm>
            <a:prstGeom prst="chord">
              <a:avLst>
                <a:gd name="adj1" fmla="val 5438608"/>
                <a:gd name="adj2" fmla="val 1620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6674" name="Group 14"/>
            <p:cNvGrpSpPr>
              <a:grpSpLocks/>
            </p:cNvGrpSpPr>
            <p:nvPr/>
          </p:nvGrpSpPr>
          <p:grpSpPr bwMode="auto">
            <a:xfrm>
              <a:off x="4977925" y="3307690"/>
              <a:ext cx="333286" cy="1605673"/>
              <a:chOff x="5864395" y="3318071"/>
              <a:chExt cx="333286" cy="1605673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864202" y="4743899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864202" y="4923257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864202" y="4388358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864202" y="4566128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864202" y="4032817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864202" y="4210587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864202" y="3674101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864202" y="3853459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864202" y="3318560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864202" y="3497918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30" name="Group 25"/>
          <p:cNvGrpSpPr>
            <a:grpSpLocks/>
          </p:cNvGrpSpPr>
          <p:nvPr/>
        </p:nvGrpSpPr>
        <p:grpSpPr bwMode="auto">
          <a:xfrm>
            <a:off x="3608388" y="3059113"/>
            <a:ext cx="1323975" cy="1308100"/>
            <a:chOff x="1034041" y="1435693"/>
            <a:chExt cx="1324598" cy="1307507"/>
          </a:xfrm>
        </p:grpSpPr>
        <p:sp>
          <p:nvSpPr>
            <p:cNvPr id="26669" name="TextBox 26"/>
            <p:cNvSpPr txBox="1">
              <a:spLocks noChangeArrowheads="1"/>
            </p:cNvSpPr>
            <p:nvPr/>
          </p:nvSpPr>
          <p:spPr bwMode="auto">
            <a:xfrm>
              <a:off x="1162228" y="1726249"/>
              <a:ext cx="10682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50 % v/v EtOH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631" name="Group 28"/>
          <p:cNvGrpSpPr>
            <a:grpSpLocks/>
          </p:cNvGrpSpPr>
          <p:nvPr/>
        </p:nvGrpSpPr>
        <p:grpSpPr bwMode="auto">
          <a:xfrm>
            <a:off x="3616325" y="1266825"/>
            <a:ext cx="1323975" cy="1306513"/>
            <a:chOff x="1034041" y="1435693"/>
            <a:chExt cx="1324598" cy="1307507"/>
          </a:xfrm>
        </p:grpSpPr>
        <p:sp>
          <p:nvSpPr>
            <p:cNvPr id="26667" name="TextBox 29"/>
            <p:cNvSpPr txBox="1">
              <a:spLocks noChangeArrowheads="1"/>
            </p:cNvSpPr>
            <p:nvPr/>
          </p:nvSpPr>
          <p:spPr bwMode="auto">
            <a:xfrm>
              <a:off x="1162228" y="1726249"/>
              <a:ext cx="10682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90 % v/v EtOH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32" name="Straight Arrow Connector 31"/>
          <p:cNvCxnSpPr>
            <a:stCxn id="7" idx="2"/>
          </p:cNvCxnSpPr>
          <p:nvPr/>
        </p:nvCxnSpPr>
        <p:spPr>
          <a:xfrm>
            <a:off x="1727200" y="2035175"/>
            <a:ext cx="0" cy="11064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35" idx="0"/>
          </p:cNvCxnSpPr>
          <p:nvPr/>
        </p:nvCxnSpPr>
        <p:spPr>
          <a:xfrm>
            <a:off x="1727200" y="3836988"/>
            <a:ext cx="0" cy="14620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34" name="Group 33"/>
          <p:cNvGrpSpPr>
            <a:grpSpLocks/>
          </p:cNvGrpSpPr>
          <p:nvPr/>
        </p:nvGrpSpPr>
        <p:grpSpPr bwMode="auto">
          <a:xfrm>
            <a:off x="1128713" y="5299075"/>
            <a:ext cx="1196975" cy="423863"/>
            <a:chOff x="1034041" y="4053554"/>
            <a:chExt cx="1324598" cy="653754"/>
          </a:xfrm>
        </p:grpSpPr>
        <p:sp>
          <p:nvSpPr>
            <p:cNvPr id="35" name="Rectangle 34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666" name="TextBox 35"/>
            <p:cNvSpPr txBox="1">
              <a:spLocks noChangeArrowheads="1"/>
            </p:cNvSpPr>
            <p:nvPr/>
          </p:nvSpPr>
          <p:spPr bwMode="auto">
            <a:xfrm>
              <a:off x="1162228" y="4096315"/>
              <a:ext cx="1068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Exhaust</a:t>
              </a:r>
            </a:p>
          </p:txBody>
        </p:sp>
      </p:grpSp>
      <p:grpSp>
        <p:nvGrpSpPr>
          <p:cNvPr id="26635" name="Group 36"/>
          <p:cNvGrpSpPr>
            <a:grpSpLocks/>
          </p:cNvGrpSpPr>
          <p:nvPr/>
        </p:nvGrpSpPr>
        <p:grpSpPr bwMode="auto">
          <a:xfrm>
            <a:off x="1665288" y="4718050"/>
            <a:ext cx="4416425" cy="146050"/>
            <a:chOff x="1635379" y="4985069"/>
            <a:chExt cx="4292567" cy="115841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635379" y="5014030"/>
              <a:ext cx="41861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35379" y="5063136"/>
              <a:ext cx="41861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5400000">
              <a:off x="5816792" y="4989756"/>
              <a:ext cx="115841" cy="106466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4" name="Group 40"/>
          <p:cNvGrpSpPr/>
          <p:nvPr/>
        </p:nvGrpSpPr>
        <p:grpSpPr>
          <a:xfrm>
            <a:off x="1452500" y="4549272"/>
            <a:ext cx="548640" cy="443709"/>
            <a:chOff x="6412230" y="1569720"/>
            <a:chExt cx="548640" cy="443709"/>
          </a:xfrm>
          <a:solidFill>
            <a:schemeClr val="bg1"/>
          </a:solidFill>
        </p:grpSpPr>
        <p:sp>
          <p:nvSpPr>
            <p:cNvPr id="42" name="Oval 41"/>
            <p:cNvSpPr/>
            <p:nvPr/>
          </p:nvSpPr>
          <p:spPr>
            <a:xfrm>
              <a:off x="6469380" y="1569720"/>
              <a:ext cx="434340" cy="4396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7" name="Group 42"/>
            <p:cNvGrpSpPr/>
            <p:nvPr/>
          </p:nvGrpSpPr>
          <p:grpSpPr>
            <a:xfrm>
              <a:off x="6412230" y="1586342"/>
              <a:ext cx="548640" cy="427087"/>
              <a:chOff x="6408693" y="1576006"/>
              <a:chExt cx="548640" cy="427087"/>
            </a:xfrm>
            <a:grpFill/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6408693" y="1690673"/>
                <a:ext cx="228600" cy="31242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637293" y="1690673"/>
                <a:ext cx="64770" cy="18370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6702063" y="1576006"/>
                <a:ext cx="255270" cy="298373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" name="Straight Arrow Connector 46"/>
          <p:cNvCxnSpPr/>
          <p:nvPr/>
        </p:nvCxnSpPr>
        <p:spPr>
          <a:xfrm rot="16200000">
            <a:off x="5486401" y="3159125"/>
            <a:ext cx="0" cy="11080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932363" y="1919288"/>
            <a:ext cx="14652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97625" y="1919288"/>
            <a:ext cx="0" cy="4365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389188" y="3514725"/>
            <a:ext cx="8207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206750" y="1919288"/>
            <a:ext cx="3175" cy="1595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06750" y="1925638"/>
            <a:ext cx="398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97625" y="5010150"/>
            <a:ext cx="0" cy="285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397625" y="5299075"/>
            <a:ext cx="7318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45" name="Group 54"/>
          <p:cNvGrpSpPr>
            <a:grpSpLocks/>
          </p:cNvGrpSpPr>
          <p:nvPr/>
        </p:nvGrpSpPr>
        <p:grpSpPr bwMode="auto">
          <a:xfrm>
            <a:off x="7129463" y="5070475"/>
            <a:ext cx="1196975" cy="422275"/>
            <a:chOff x="1034041" y="4053554"/>
            <a:chExt cx="1324598" cy="653754"/>
          </a:xfrm>
        </p:grpSpPr>
        <p:sp>
          <p:nvSpPr>
            <p:cNvPr id="56" name="Rectangle 55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661" name="TextBox 56"/>
            <p:cNvSpPr txBox="1">
              <a:spLocks noChangeArrowheads="1"/>
            </p:cNvSpPr>
            <p:nvPr/>
          </p:nvSpPr>
          <p:spPr bwMode="auto">
            <a:xfrm>
              <a:off x="1103173" y="4096315"/>
              <a:ext cx="1196411" cy="570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Bottoms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057275" y="1273175"/>
            <a:ext cx="1350963" cy="18938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398713" y="3024188"/>
            <a:ext cx="946150" cy="73818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 rot="5400000">
            <a:off x="2772569" y="2194719"/>
            <a:ext cx="1144588" cy="5143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595688" y="1247775"/>
            <a:ext cx="1349375" cy="31559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945063" y="1833563"/>
            <a:ext cx="1095375" cy="259556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040438" y="1604963"/>
            <a:ext cx="388937" cy="73818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340475" y="5018088"/>
            <a:ext cx="2062163" cy="49371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53" name="TextBox 64"/>
          <p:cNvSpPr txBox="1">
            <a:spLocks noChangeArrowheads="1"/>
          </p:cNvSpPr>
          <p:nvPr/>
        </p:nvSpPr>
        <p:spPr bwMode="auto">
          <a:xfrm>
            <a:off x="7277100" y="3300413"/>
            <a:ext cx="1482725" cy="923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>
                <a:solidFill>
                  <a:srgbClr val="FFC000"/>
                </a:solidFill>
                <a:latin typeface="Calibri" pitchFamily="34" charset="0"/>
              </a:rPr>
              <a:t>1. How much energy is required?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6762750" y="4224338"/>
            <a:ext cx="514350" cy="4556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5" name="TextBox 67"/>
          <p:cNvSpPr txBox="1">
            <a:spLocks noChangeArrowheads="1"/>
          </p:cNvSpPr>
          <p:nvPr/>
        </p:nvSpPr>
        <p:spPr bwMode="auto">
          <a:xfrm>
            <a:off x="673100" y="1373188"/>
            <a:ext cx="2144713" cy="120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>
                <a:solidFill>
                  <a:srgbClr val="FFC000"/>
                </a:solidFill>
                <a:latin typeface="Calibri" pitchFamily="34" charset="0"/>
              </a:rPr>
              <a:t>2. How much energy can be delivered from heat of combustion?</a:t>
            </a:r>
          </a:p>
        </p:txBody>
      </p:sp>
      <p:cxnSp>
        <p:nvCxnSpPr>
          <p:cNvPr id="69" name="Straight Arrow Connector 68"/>
          <p:cNvCxnSpPr>
            <a:endCxn id="58" idx="2"/>
          </p:cNvCxnSpPr>
          <p:nvPr/>
        </p:nvCxnSpPr>
        <p:spPr>
          <a:xfrm>
            <a:off x="1727200" y="2587625"/>
            <a:ext cx="6350" cy="579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7" name="TextBox 69"/>
          <p:cNvSpPr txBox="1">
            <a:spLocks noChangeArrowheads="1"/>
          </p:cNvSpPr>
          <p:nvPr/>
        </p:nvSpPr>
        <p:spPr bwMode="auto">
          <a:xfrm>
            <a:off x="3087688" y="3059113"/>
            <a:ext cx="2144712" cy="923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>
                <a:solidFill>
                  <a:srgbClr val="FFC000"/>
                </a:solidFill>
                <a:latin typeface="Calibri" pitchFamily="34" charset="0"/>
              </a:rPr>
              <a:t>3. What is the best method of transfer and regulation?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1944688" y="3983038"/>
            <a:ext cx="1143000" cy="492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9" name="Slide Number Placeholder 7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DA539-F262-4C96-A708-5F0CB0C95F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5763"/>
            <a:ext cx="7924800" cy="579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How much heat is required?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pSp>
        <p:nvGrpSpPr>
          <p:cNvPr id="27651" name="Group 10"/>
          <p:cNvGrpSpPr>
            <a:grpSpLocks/>
          </p:cNvGrpSpPr>
          <p:nvPr/>
        </p:nvGrpSpPr>
        <p:grpSpPr bwMode="auto">
          <a:xfrm>
            <a:off x="6081713" y="2355850"/>
            <a:ext cx="631825" cy="2633663"/>
            <a:chOff x="4828373" y="2793914"/>
            <a:chExt cx="632390" cy="2633227"/>
          </a:xfrm>
        </p:grpSpPr>
        <p:sp>
          <p:nvSpPr>
            <p:cNvPr id="12" name="Rectangle 11"/>
            <p:cNvSpPr/>
            <p:nvPr/>
          </p:nvSpPr>
          <p:spPr>
            <a:xfrm>
              <a:off x="4828373" y="3127234"/>
              <a:ext cx="632390" cy="196658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 rot="5400000">
              <a:off x="4810455" y="2811832"/>
              <a:ext cx="668227" cy="632390"/>
            </a:xfrm>
            <a:prstGeom prst="chord">
              <a:avLst>
                <a:gd name="adj1" fmla="val 5438608"/>
                <a:gd name="adj2" fmla="val 1620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 rot="16200000">
              <a:off x="4810455" y="4776832"/>
              <a:ext cx="668227" cy="632390"/>
            </a:xfrm>
            <a:prstGeom prst="chord">
              <a:avLst>
                <a:gd name="adj1" fmla="val 5438608"/>
                <a:gd name="adj2" fmla="val 1620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7674" name="Group 14"/>
            <p:cNvGrpSpPr>
              <a:grpSpLocks/>
            </p:cNvGrpSpPr>
            <p:nvPr/>
          </p:nvGrpSpPr>
          <p:grpSpPr bwMode="auto">
            <a:xfrm>
              <a:off x="4977925" y="3307690"/>
              <a:ext cx="333286" cy="1605673"/>
              <a:chOff x="5864395" y="3318071"/>
              <a:chExt cx="333286" cy="1605673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864202" y="4743899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864202" y="4923257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864202" y="4388358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864202" y="4566128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864202" y="4032817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864202" y="4210587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864202" y="3674101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864202" y="3853459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864202" y="3318560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864202" y="3497918"/>
                <a:ext cx="3336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652" name="Group 25"/>
          <p:cNvGrpSpPr>
            <a:grpSpLocks/>
          </p:cNvGrpSpPr>
          <p:nvPr/>
        </p:nvGrpSpPr>
        <p:grpSpPr bwMode="auto">
          <a:xfrm>
            <a:off x="3608388" y="3059113"/>
            <a:ext cx="1323975" cy="1308100"/>
            <a:chOff x="1034041" y="1435693"/>
            <a:chExt cx="1324598" cy="1307507"/>
          </a:xfrm>
        </p:grpSpPr>
        <p:sp>
          <p:nvSpPr>
            <p:cNvPr id="27669" name="TextBox 26"/>
            <p:cNvSpPr txBox="1">
              <a:spLocks noChangeArrowheads="1"/>
            </p:cNvSpPr>
            <p:nvPr/>
          </p:nvSpPr>
          <p:spPr bwMode="auto">
            <a:xfrm>
              <a:off x="1162228" y="1726249"/>
              <a:ext cx="10682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50 % v/v EtOH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7653" name="Group 28"/>
          <p:cNvGrpSpPr>
            <a:grpSpLocks/>
          </p:cNvGrpSpPr>
          <p:nvPr/>
        </p:nvGrpSpPr>
        <p:grpSpPr bwMode="auto">
          <a:xfrm>
            <a:off x="3616325" y="1266825"/>
            <a:ext cx="1323975" cy="1306513"/>
            <a:chOff x="1034041" y="1435693"/>
            <a:chExt cx="1324598" cy="1307507"/>
          </a:xfrm>
        </p:grpSpPr>
        <p:sp>
          <p:nvSpPr>
            <p:cNvPr id="27667" name="TextBox 29"/>
            <p:cNvSpPr txBox="1">
              <a:spLocks noChangeArrowheads="1"/>
            </p:cNvSpPr>
            <p:nvPr/>
          </p:nvSpPr>
          <p:spPr bwMode="auto">
            <a:xfrm>
              <a:off x="1162228" y="1726249"/>
              <a:ext cx="10682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90 % v/v EtOH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34041" y="1435693"/>
              <a:ext cx="1324598" cy="13075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rot="16200000">
            <a:off x="5486401" y="3159125"/>
            <a:ext cx="0" cy="11080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932363" y="1919288"/>
            <a:ext cx="14652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97625" y="1919288"/>
            <a:ext cx="0" cy="4365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97625" y="5010150"/>
            <a:ext cx="0" cy="285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397625" y="5299075"/>
            <a:ext cx="7318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9" name="Group 54"/>
          <p:cNvGrpSpPr>
            <a:grpSpLocks/>
          </p:cNvGrpSpPr>
          <p:nvPr/>
        </p:nvGrpSpPr>
        <p:grpSpPr bwMode="auto">
          <a:xfrm>
            <a:off x="7129463" y="5070475"/>
            <a:ext cx="1196975" cy="422275"/>
            <a:chOff x="1034041" y="4053554"/>
            <a:chExt cx="1324598" cy="653754"/>
          </a:xfrm>
        </p:grpSpPr>
        <p:sp>
          <p:nvSpPr>
            <p:cNvPr id="56" name="Rectangle 55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666" name="TextBox 56"/>
            <p:cNvSpPr txBox="1">
              <a:spLocks noChangeArrowheads="1"/>
            </p:cNvSpPr>
            <p:nvPr/>
          </p:nvSpPr>
          <p:spPr bwMode="auto">
            <a:xfrm>
              <a:off x="1103173" y="4096315"/>
              <a:ext cx="1196411" cy="570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Bottoms</a:t>
              </a:r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 flipV="1">
            <a:off x="4041775" y="4757738"/>
            <a:ext cx="1998663" cy="79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Slide Number Placeholder 7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3CA64C-6A04-4988-A6C3-883AF597A7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1825" y="1266825"/>
            <a:ext cx="2760663" cy="3246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Clr>
                <a:srgbClr val="FFC000"/>
              </a:buClr>
            </a:pPr>
            <a:r>
              <a:rPr lang="en-US" sz="2200" b="1" dirty="0">
                <a:latin typeface="Calibri" pitchFamily="34" charset="0"/>
              </a:rPr>
              <a:t>Distillation column specifications</a:t>
            </a:r>
          </a:p>
          <a:p>
            <a:pPr>
              <a:buClr>
                <a:srgbClr val="FFC000"/>
              </a:buClr>
            </a:pPr>
            <a:endParaRPr lang="en-US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 Feed</a:t>
            </a:r>
            <a:r>
              <a:rPr lang="en-US" sz="2000" dirty="0">
                <a:latin typeface="Calibri" pitchFamily="34" charset="0"/>
              </a:rPr>
              <a:t>: 50% </a:t>
            </a:r>
            <a:r>
              <a:rPr lang="en-US" sz="2000" dirty="0" err="1">
                <a:latin typeface="Calibri" pitchFamily="34" charset="0"/>
              </a:rPr>
              <a:t>EtOH</a:t>
            </a:r>
            <a:endParaRPr lang="en-US" sz="20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FFC000"/>
              </a:buClr>
            </a:pPr>
            <a:r>
              <a:rPr lang="en-US" sz="2000" dirty="0">
                <a:latin typeface="Calibri" pitchFamily="34" charset="0"/>
              </a:rPr>
              <a:t>             50% Water</a:t>
            </a:r>
          </a:p>
          <a:p>
            <a:pPr>
              <a:spcBef>
                <a:spcPts val="60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 Temperature</a:t>
            </a:r>
            <a:r>
              <a:rPr lang="en-US" sz="2000" dirty="0">
                <a:latin typeface="Calibri" pitchFamily="34" charset="0"/>
              </a:rPr>
              <a:t>: 300 K</a:t>
            </a:r>
          </a:p>
          <a:p>
            <a:pPr>
              <a:spcBef>
                <a:spcPts val="60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 Pressure</a:t>
            </a:r>
            <a:r>
              <a:rPr lang="en-US" sz="2000" dirty="0">
                <a:latin typeface="Calibri" pitchFamily="34" charset="0"/>
              </a:rPr>
              <a:t>: 1 </a:t>
            </a:r>
            <a:r>
              <a:rPr lang="en-US" sz="2000" dirty="0" err="1">
                <a:latin typeface="Calibri" pitchFamily="34" charset="0"/>
              </a:rPr>
              <a:t>atm</a:t>
            </a:r>
            <a:endParaRPr lang="en-US" sz="20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 Distillate </a:t>
            </a:r>
            <a:r>
              <a:rPr lang="en-US" sz="2000" dirty="0">
                <a:latin typeface="Calibri" pitchFamily="34" charset="0"/>
              </a:rPr>
              <a:t>Flow rate: 0.50 gal/</a:t>
            </a:r>
            <a:r>
              <a:rPr lang="en-US" sz="2000" dirty="0" err="1">
                <a:latin typeface="Calibri" pitchFamily="34" charset="0"/>
              </a:rPr>
              <a:t>hr</a:t>
            </a:r>
            <a:r>
              <a:rPr lang="en-US" sz="2000" dirty="0">
                <a:latin typeface="Calibri" pitchFamily="34" charset="0"/>
              </a:rPr>
              <a:t> at 350 K</a:t>
            </a:r>
          </a:p>
        </p:txBody>
      </p:sp>
      <p:sp>
        <p:nvSpPr>
          <p:cNvPr id="27663" name="TextBox 71"/>
          <p:cNvSpPr txBox="1">
            <a:spLocks noChangeArrowheads="1"/>
          </p:cNvSpPr>
          <p:nvPr/>
        </p:nvSpPr>
        <p:spPr bwMode="auto">
          <a:xfrm>
            <a:off x="631825" y="4537075"/>
            <a:ext cx="35036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Reboiler duty:  6,950 BTU/hr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813" y="4549775"/>
            <a:ext cx="3382962" cy="41592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How much energy can be delivered?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731838" y="2449513"/>
            <a:ext cx="1323975" cy="654050"/>
            <a:chOff x="1034041" y="4053554"/>
            <a:chExt cx="1324598" cy="653754"/>
          </a:xfrm>
        </p:grpSpPr>
        <p:sp>
          <p:nvSpPr>
            <p:cNvPr id="4" name="Rectangle 3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692" name="TextBox 4"/>
            <p:cNvSpPr txBox="1">
              <a:spLocks noChangeArrowheads="1"/>
            </p:cNvSpPr>
            <p:nvPr/>
          </p:nvSpPr>
          <p:spPr bwMode="auto">
            <a:xfrm>
              <a:off x="1162228" y="4195765"/>
              <a:ext cx="1068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Engine</a:t>
              </a:r>
            </a:p>
          </p:txBody>
        </p:sp>
      </p:grp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393825" y="3103563"/>
            <a:ext cx="0" cy="527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6"/>
          <p:cNvSpPr txBox="1">
            <a:spLocks noChangeArrowheads="1"/>
          </p:cNvSpPr>
          <p:nvPr/>
        </p:nvSpPr>
        <p:spPr bwMode="auto">
          <a:xfrm>
            <a:off x="871538" y="1311275"/>
            <a:ext cx="106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Gasoline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1838" y="1265238"/>
            <a:ext cx="1323975" cy="4508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Arrow Connector 20"/>
          <p:cNvCxnSpPr>
            <a:stCxn id="19" idx="2"/>
            <a:endCxn id="4" idx="0"/>
          </p:cNvCxnSpPr>
          <p:nvPr/>
        </p:nvCxnSpPr>
        <p:spPr>
          <a:xfrm>
            <a:off x="1393825" y="1716088"/>
            <a:ext cx="0" cy="7334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5813" y="2776538"/>
            <a:ext cx="40481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81" name="Group 34"/>
          <p:cNvGrpSpPr>
            <a:grpSpLocks/>
          </p:cNvGrpSpPr>
          <p:nvPr/>
        </p:nvGrpSpPr>
        <p:grpSpPr bwMode="auto">
          <a:xfrm>
            <a:off x="528638" y="3643313"/>
            <a:ext cx="1725612" cy="1138237"/>
            <a:chOff x="3459118" y="2548852"/>
            <a:chExt cx="2151197" cy="1138554"/>
          </a:xfrm>
        </p:grpSpPr>
        <p:sp>
          <p:nvSpPr>
            <p:cNvPr id="28689" name="TextBox 23"/>
            <p:cNvSpPr txBox="1">
              <a:spLocks noChangeArrowheads="1"/>
            </p:cNvSpPr>
            <p:nvPr/>
          </p:nvSpPr>
          <p:spPr bwMode="auto">
            <a:xfrm>
              <a:off x="3459118" y="2656464"/>
              <a:ext cx="215119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B050"/>
                  </a:solidFill>
                  <a:latin typeface="Calibri" pitchFamily="34" charset="0"/>
                </a:rPr>
                <a:t> 20 to 40 % mechanical and</a:t>
              </a:r>
            </a:p>
            <a:p>
              <a:pPr algn="ctr"/>
              <a:r>
                <a:rPr lang="en-US">
                  <a:solidFill>
                    <a:srgbClr val="00B050"/>
                  </a:solidFill>
                  <a:latin typeface="Calibri" pitchFamily="34" charset="0"/>
                </a:rPr>
                <a:t>electrical work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9118" y="2548852"/>
              <a:ext cx="2151197" cy="11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82" name="Group 30"/>
          <p:cNvGrpSpPr>
            <a:grpSpLocks/>
          </p:cNvGrpSpPr>
          <p:nvPr/>
        </p:nvGrpSpPr>
        <p:grpSpPr bwMode="auto">
          <a:xfrm>
            <a:off x="2466975" y="2308225"/>
            <a:ext cx="1625600" cy="936625"/>
            <a:chOff x="914005" y="4363969"/>
            <a:chExt cx="1625630" cy="935866"/>
          </a:xfrm>
        </p:grpSpPr>
        <p:sp>
          <p:nvSpPr>
            <p:cNvPr id="28687" name="TextBox 27"/>
            <p:cNvSpPr txBox="1">
              <a:spLocks noChangeArrowheads="1"/>
            </p:cNvSpPr>
            <p:nvPr/>
          </p:nvSpPr>
          <p:spPr bwMode="auto">
            <a:xfrm>
              <a:off x="1046465" y="4376505"/>
              <a:ext cx="136071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C000"/>
                  </a:solidFill>
                  <a:latin typeface="Calibri" pitchFamily="34" charset="0"/>
                </a:rPr>
                <a:t>60 to 80% dissipated heat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4005" y="4363969"/>
              <a:ext cx="1625630" cy="93586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733925" y="1474788"/>
            <a:ext cx="4102100" cy="2586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For Honda EP2500CX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Assume 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20% efficiency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For gasoline, LHV: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116,090 BTU/gal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Available heat energy: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92,870 BTU/gal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Gasoline consumption rate: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0.30 gal/</a:t>
            </a:r>
            <a:r>
              <a:rPr lang="en-US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hr</a:t>
            </a:r>
            <a:endParaRPr lang="en-US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Heat dissipation rate: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27,860 BTU/</a:t>
            </a:r>
            <a:r>
              <a:rPr lang="en-US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4173538" y="2560638"/>
            <a:ext cx="514350" cy="409575"/>
          </a:xfrm>
          <a:prstGeom prst="rightArrow">
            <a:avLst>
              <a:gd name="adj1" fmla="val 41667"/>
              <a:gd name="adj2" fmla="val 75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64013" y="1606550"/>
            <a:ext cx="4851400" cy="24542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6" name="Slide Number Placeholder 42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B6D420-232B-46BC-BF45-3EDFBDAB4A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How much energy can be delivered?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731838" y="2449513"/>
            <a:ext cx="1323975" cy="654050"/>
            <a:chOff x="1034041" y="4053554"/>
            <a:chExt cx="1324598" cy="653754"/>
          </a:xfrm>
        </p:grpSpPr>
        <p:sp>
          <p:nvSpPr>
            <p:cNvPr id="4" name="Rectangle 3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715" name="TextBox 4"/>
            <p:cNvSpPr txBox="1">
              <a:spLocks noChangeArrowheads="1"/>
            </p:cNvSpPr>
            <p:nvPr/>
          </p:nvSpPr>
          <p:spPr bwMode="auto">
            <a:xfrm>
              <a:off x="1162228" y="4195765"/>
              <a:ext cx="1068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Engine</a:t>
              </a:r>
            </a:p>
          </p:txBody>
        </p:sp>
      </p:grp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393825" y="3103563"/>
            <a:ext cx="0" cy="527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extBox 16"/>
          <p:cNvSpPr txBox="1">
            <a:spLocks noChangeArrowheads="1"/>
          </p:cNvSpPr>
          <p:nvPr/>
        </p:nvSpPr>
        <p:spPr bwMode="auto">
          <a:xfrm>
            <a:off x="871538" y="1311275"/>
            <a:ext cx="106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Gasoline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1838" y="1265238"/>
            <a:ext cx="1323975" cy="4508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Arrow Connector 20"/>
          <p:cNvCxnSpPr>
            <a:stCxn id="19" idx="2"/>
            <a:endCxn id="4" idx="0"/>
          </p:cNvCxnSpPr>
          <p:nvPr/>
        </p:nvCxnSpPr>
        <p:spPr>
          <a:xfrm>
            <a:off x="1393825" y="1716088"/>
            <a:ext cx="0" cy="7334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5813" y="2776538"/>
            <a:ext cx="40481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5" name="Group 34"/>
          <p:cNvGrpSpPr>
            <a:grpSpLocks/>
          </p:cNvGrpSpPr>
          <p:nvPr/>
        </p:nvGrpSpPr>
        <p:grpSpPr bwMode="auto">
          <a:xfrm>
            <a:off x="528638" y="3643313"/>
            <a:ext cx="1725612" cy="1138237"/>
            <a:chOff x="3459118" y="2548852"/>
            <a:chExt cx="2151197" cy="1138554"/>
          </a:xfrm>
        </p:grpSpPr>
        <p:sp>
          <p:nvSpPr>
            <p:cNvPr id="29712" name="TextBox 23"/>
            <p:cNvSpPr txBox="1">
              <a:spLocks noChangeArrowheads="1"/>
            </p:cNvSpPr>
            <p:nvPr/>
          </p:nvSpPr>
          <p:spPr bwMode="auto">
            <a:xfrm>
              <a:off x="3459118" y="2656464"/>
              <a:ext cx="215119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B050"/>
                  </a:solidFill>
                  <a:latin typeface="Calibri" pitchFamily="34" charset="0"/>
                </a:rPr>
                <a:t> 20 to 40 % mechanical and</a:t>
              </a:r>
            </a:p>
            <a:p>
              <a:pPr algn="ctr"/>
              <a:r>
                <a:rPr lang="en-US">
                  <a:solidFill>
                    <a:srgbClr val="00B050"/>
                  </a:solidFill>
                  <a:latin typeface="Calibri" pitchFamily="34" charset="0"/>
                </a:rPr>
                <a:t>electrical work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9118" y="2548852"/>
              <a:ext cx="2151197" cy="11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9706" name="Group 30"/>
          <p:cNvGrpSpPr>
            <a:grpSpLocks/>
          </p:cNvGrpSpPr>
          <p:nvPr/>
        </p:nvGrpSpPr>
        <p:grpSpPr bwMode="auto">
          <a:xfrm>
            <a:off x="2466975" y="2308225"/>
            <a:ext cx="1625600" cy="936625"/>
            <a:chOff x="914005" y="4363969"/>
            <a:chExt cx="1625630" cy="935866"/>
          </a:xfrm>
        </p:grpSpPr>
        <p:sp>
          <p:nvSpPr>
            <p:cNvPr id="29710" name="TextBox 27"/>
            <p:cNvSpPr txBox="1">
              <a:spLocks noChangeArrowheads="1"/>
            </p:cNvSpPr>
            <p:nvPr/>
          </p:nvSpPr>
          <p:spPr bwMode="auto">
            <a:xfrm>
              <a:off x="1046465" y="4376505"/>
              <a:ext cx="136071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C000"/>
                  </a:solidFill>
                  <a:latin typeface="Calibri" pitchFamily="34" charset="0"/>
                </a:rPr>
                <a:t>60 to 80% dissipated heat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4005" y="4363969"/>
              <a:ext cx="1625630" cy="93586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733925" y="1474788"/>
            <a:ext cx="4102100" cy="2586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For Honda EP2500CX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Assume 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20% efficiency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For gasoline, LHV: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116,090 BTU/gal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Available heat energy: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92,870 BTU/gal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Gasoline consumption rate: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0.30 gal/</a:t>
            </a:r>
            <a:r>
              <a:rPr lang="en-US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hr</a:t>
            </a:r>
            <a:endParaRPr lang="en-US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Heat dissipation rate: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27,860 BTU/</a:t>
            </a:r>
            <a:r>
              <a:rPr lang="en-US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4173538" y="2560638"/>
            <a:ext cx="514350" cy="409575"/>
          </a:xfrm>
          <a:prstGeom prst="rightArrow">
            <a:avLst>
              <a:gd name="adj1" fmla="val 41667"/>
              <a:gd name="adj2" fmla="val 75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9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31C092-3971-4532-8151-B4799C16D4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How much energy can be delivered?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731838" y="2449513"/>
            <a:ext cx="1323975" cy="654050"/>
            <a:chOff x="1034041" y="4053554"/>
            <a:chExt cx="1324598" cy="653754"/>
          </a:xfrm>
        </p:grpSpPr>
        <p:sp>
          <p:nvSpPr>
            <p:cNvPr id="4" name="Rectangle 3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44" name="TextBox 4"/>
            <p:cNvSpPr txBox="1">
              <a:spLocks noChangeArrowheads="1"/>
            </p:cNvSpPr>
            <p:nvPr/>
          </p:nvSpPr>
          <p:spPr bwMode="auto">
            <a:xfrm>
              <a:off x="1162228" y="4195765"/>
              <a:ext cx="1068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Engine</a:t>
              </a:r>
            </a:p>
          </p:txBody>
        </p:sp>
      </p:grp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393825" y="3103563"/>
            <a:ext cx="0" cy="527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TextBox 16"/>
          <p:cNvSpPr txBox="1">
            <a:spLocks noChangeArrowheads="1"/>
          </p:cNvSpPr>
          <p:nvPr/>
        </p:nvSpPr>
        <p:spPr bwMode="auto">
          <a:xfrm>
            <a:off x="871538" y="1311275"/>
            <a:ext cx="106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Gasoline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1838" y="1265238"/>
            <a:ext cx="1323975" cy="4508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Arrow Connector 20"/>
          <p:cNvCxnSpPr>
            <a:stCxn id="19" idx="2"/>
            <a:endCxn id="4" idx="0"/>
          </p:cNvCxnSpPr>
          <p:nvPr/>
        </p:nvCxnSpPr>
        <p:spPr>
          <a:xfrm>
            <a:off x="1393825" y="1716088"/>
            <a:ext cx="0" cy="7334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5813" y="2776538"/>
            <a:ext cx="40481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9" name="Group 34"/>
          <p:cNvGrpSpPr>
            <a:grpSpLocks/>
          </p:cNvGrpSpPr>
          <p:nvPr/>
        </p:nvGrpSpPr>
        <p:grpSpPr bwMode="auto">
          <a:xfrm>
            <a:off x="528638" y="3643313"/>
            <a:ext cx="1725612" cy="1138237"/>
            <a:chOff x="3459118" y="2548852"/>
            <a:chExt cx="2151197" cy="1138554"/>
          </a:xfrm>
        </p:grpSpPr>
        <p:sp>
          <p:nvSpPr>
            <p:cNvPr id="30741" name="TextBox 23"/>
            <p:cNvSpPr txBox="1">
              <a:spLocks noChangeArrowheads="1"/>
            </p:cNvSpPr>
            <p:nvPr/>
          </p:nvSpPr>
          <p:spPr bwMode="auto">
            <a:xfrm>
              <a:off x="3459118" y="2656464"/>
              <a:ext cx="215119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B050"/>
                  </a:solidFill>
                  <a:latin typeface="Calibri" pitchFamily="34" charset="0"/>
                </a:rPr>
                <a:t> 20 to 40 % mechanical and</a:t>
              </a:r>
            </a:p>
            <a:p>
              <a:pPr algn="ctr"/>
              <a:r>
                <a:rPr lang="en-US">
                  <a:solidFill>
                    <a:srgbClr val="00B050"/>
                  </a:solidFill>
                  <a:latin typeface="Calibri" pitchFamily="34" charset="0"/>
                </a:rPr>
                <a:t>electrical work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9118" y="2548852"/>
              <a:ext cx="2151197" cy="11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0730" name="Group 30"/>
          <p:cNvGrpSpPr>
            <a:grpSpLocks/>
          </p:cNvGrpSpPr>
          <p:nvPr/>
        </p:nvGrpSpPr>
        <p:grpSpPr bwMode="auto">
          <a:xfrm>
            <a:off x="2466975" y="2308225"/>
            <a:ext cx="1625600" cy="936625"/>
            <a:chOff x="914005" y="4363969"/>
            <a:chExt cx="1625630" cy="935866"/>
          </a:xfrm>
        </p:grpSpPr>
        <p:sp>
          <p:nvSpPr>
            <p:cNvPr id="30739" name="TextBox 27"/>
            <p:cNvSpPr txBox="1">
              <a:spLocks noChangeArrowheads="1"/>
            </p:cNvSpPr>
            <p:nvPr/>
          </p:nvSpPr>
          <p:spPr bwMode="auto">
            <a:xfrm>
              <a:off x="1046465" y="4376505"/>
              <a:ext cx="136071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60 to 80% dissipated heat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4005" y="4363969"/>
              <a:ext cx="1625630" cy="93586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733925" y="1474788"/>
            <a:ext cx="4102100" cy="2586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For Honda EP2500CX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Assume 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20% efficiency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For gasoline, LHV: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116,090 BTU/gal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Available heat energy: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92,870 BTU/gal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Gasoline consumption rate: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0.30 gal/</a:t>
            </a:r>
            <a:r>
              <a:rPr lang="en-US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hr</a:t>
            </a:r>
            <a:endParaRPr lang="en-US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Heat dissipation rate: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27,860 BTU/</a:t>
            </a:r>
            <a:r>
              <a:rPr lang="en-US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4173538" y="2560638"/>
            <a:ext cx="514350" cy="409575"/>
          </a:xfrm>
          <a:prstGeom prst="rightArrow">
            <a:avLst>
              <a:gd name="adj1" fmla="val 41667"/>
              <a:gd name="adj2" fmla="val 75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33" name="TextBox 19"/>
          <p:cNvSpPr txBox="1">
            <a:spLocks noChangeArrowheads="1"/>
          </p:cNvSpPr>
          <p:nvPr/>
        </p:nvSpPr>
        <p:spPr bwMode="auto">
          <a:xfrm>
            <a:off x="5075238" y="4167188"/>
            <a:ext cx="33226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Heat available to drive distillation almost 4x what is required</a:t>
            </a:r>
          </a:p>
          <a:p>
            <a:pPr algn="ctr"/>
            <a:r>
              <a:rPr lang="en-US">
                <a:latin typeface="Calibri" pitchFamily="34" charset="0"/>
              </a:rPr>
              <a:t>Heat Duty: </a:t>
            </a:r>
            <a:r>
              <a:rPr lang="en-US">
                <a:solidFill>
                  <a:srgbClr val="FFC000"/>
                </a:solidFill>
                <a:latin typeface="Calibri" pitchFamily="34" charset="0"/>
              </a:rPr>
              <a:t>6,950 BTU/hr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87888" y="3605213"/>
            <a:ext cx="3867150" cy="43021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0700" y="2300288"/>
            <a:ext cx="4086225" cy="25971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02163" y="1474788"/>
            <a:ext cx="4251325" cy="20716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4375" y="1255713"/>
            <a:ext cx="1387475" cy="10445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38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914697-D957-4CEA-9ADA-C4E880CFF4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How much energy can be delivered?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731838" y="2449513"/>
            <a:ext cx="1323975" cy="654050"/>
            <a:chOff x="1034041" y="4053554"/>
            <a:chExt cx="1324598" cy="653754"/>
          </a:xfrm>
        </p:grpSpPr>
        <p:sp>
          <p:nvSpPr>
            <p:cNvPr id="4" name="Rectangle 3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763" name="TextBox 4"/>
            <p:cNvSpPr txBox="1">
              <a:spLocks noChangeArrowheads="1"/>
            </p:cNvSpPr>
            <p:nvPr/>
          </p:nvSpPr>
          <p:spPr bwMode="auto">
            <a:xfrm>
              <a:off x="1162228" y="4195765"/>
              <a:ext cx="1068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Engine</a:t>
              </a:r>
            </a:p>
          </p:txBody>
        </p:sp>
      </p:grp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393825" y="3103563"/>
            <a:ext cx="0" cy="527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extBox 16"/>
          <p:cNvSpPr txBox="1">
            <a:spLocks noChangeArrowheads="1"/>
          </p:cNvSpPr>
          <p:nvPr/>
        </p:nvSpPr>
        <p:spPr bwMode="auto">
          <a:xfrm>
            <a:off x="857250" y="1320800"/>
            <a:ext cx="1068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Ethanol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1838" y="1265238"/>
            <a:ext cx="1323975" cy="4508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Arrow Connector 20"/>
          <p:cNvCxnSpPr>
            <a:stCxn id="19" idx="2"/>
            <a:endCxn id="4" idx="0"/>
          </p:cNvCxnSpPr>
          <p:nvPr/>
        </p:nvCxnSpPr>
        <p:spPr>
          <a:xfrm>
            <a:off x="1393825" y="1716088"/>
            <a:ext cx="0" cy="7334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5813" y="2776538"/>
            <a:ext cx="40481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3" name="Group 34"/>
          <p:cNvGrpSpPr>
            <a:grpSpLocks/>
          </p:cNvGrpSpPr>
          <p:nvPr/>
        </p:nvGrpSpPr>
        <p:grpSpPr bwMode="auto">
          <a:xfrm>
            <a:off x="528638" y="3643313"/>
            <a:ext cx="1725612" cy="1138237"/>
            <a:chOff x="3459118" y="2548852"/>
            <a:chExt cx="2151197" cy="1138554"/>
          </a:xfrm>
        </p:grpSpPr>
        <p:sp>
          <p:nvSpPr>
            <p:cNvPr id="31760" name="TextBox 23"/>
            <p:cNvSpPr txBox="1">
              <a:spLocks noChangeArrowheads="1"/>
            </p:cNvSpPr>
            <p:nvPr/>
          </p:nvSpPr>
          <p:spPr bwMode="auto">
            <a:xfrm>
              <a:off x="3459118" y="2656464"/>
              <a:ext cx="215119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B050"/>
                  </a:solidFill>
                  <a:latin typeface="Calibri" pitchFamily="34" charset="0"/>
                </a:rPr>
                <a:t> 20 to 40 % mechanical and</a:t>
              </a:r>
            </a:p>
            <a:p>
              <a:pPr algn="ctr"/>
              <a:r>
                <a:rPr lang="en-US">
                  <a:solidFill>
                    <a:srgbClr val="00B050"/>
                  </a:solidFill>
                  <a:latin typeface="Calibri" pitchFamily="34" charset="0"/>
                </a:rPr>
                <a:t>electrical work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9118" y="2548852"/>
              <a:ext cx="2151197" cy="11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1754" name="Group 30"/>
          <p:cNvGrpSpPr>
            <a:grpSpLocks/>
          </p:cNvGrpSpPr>
          <p:nvPr/>
        </p:nvGrpSpPr>
        <p:grpSpPr bwMode="auto">
          <a:xfrm>
            <a:off x="2466975" y="2308225"/>
            <a:ext cx="1625600" cy="936625"/>
            <a:chOff x="914005" y="4363969"/>
            <a:chExt cx="1625630" cy="935866"/>
          </a:xfrm>
        </p:grpSpPr>
        <p:sp>
          <p:nvSpPr>
            <p:cNvPr id="31758" name="TextBox 27"/>
            <p:cNvSpPr txBox="1">
              <a:spLocks noChangeArrowheads="1"/>
            </p:cNvSpPr>
            <p:nvPr/>
          </p:nvSpPr>
          <p:spPr bwMode="auto">
            <a:xfrm>
              <a:off x="1046465" y="4376505"/>
              <a:ext cx="136071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C000"/>
                  </a:solidFill>
                  <a:latin typeface="Calibri" pitchFamily="34" charset="0"/>
                </a:rPr>
                <a:t>60 to 80% dissipated heat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4005" y="4363969"/>
              <a:ext cx="1625630" cy="93586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733925" y="1474788"/>
            <a:ext cx="4102100" cy="2586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For Honda EP2500CX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Assume 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20% efficiency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For ethanol, LHV: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76,330 BTU/gal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Available heat energy: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61,060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BTU/gal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Ethanol consumption rate: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0.45 gal/</a:t>
            </a:r>
            <a:r>
              <a:rPr lang="en-US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hr</a:t>
            </a:r>
            <a:endParaRPr lang="en-US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Heat dissipation rate: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27,500 BTU/</a:t>
            </a:r>
            <a:r>
              <a:rPr lang="en-US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hr</a:t>
            </a:r>
            <a:endParaRPr lang="en-US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4173538" y="2560638"/>
            <a:ext cx="514350" cy="409575"/>
          </a:xfrm>
          <a:prstGeom prst="rightArrow">
            <a:avLst>
              <a:gd name="adj1" fmla="val 41667"/>
              <a:gd name="adj2" fmla="val 75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57" name="Slide Number Placeholder 9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117546-6BDF-4935-A6D3-8447E626B2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buFont typeface="Arial" pitchFamily="34" charset="0"/>
              <a:buNone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Why do we care about using ethanol as an alternative fuel?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24138"/>
            <a:ext cx="7772400" cy="665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cap="none" dirty="0" smtClean="0">
                <a:latin typeface="Garamond" pitchFamily="18" charset="0"/>
                <a:cs typeface="Calibri" pitchFamily="34" charset="0"/>
              </a:rPr>
              <a:t>Project Background</a:t>
            </a:r>
            <a:endParaRPr lang="en-US" sz="3600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AEFB87-2C1F-4EFA-89B6-0DFC51BA48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How much energy can be delivered?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731838" y="2449513"/>
            <a:ext cx="1323975" cy="654050"/>
            <a:chOff x="1034041" y="4053554"/>
            <a:chExt cx="1324598" cy="653754"/>
          </a:xfrm>
        </p:grpSpPr>
        <p:sp>
          <p:nvSpPr>
            <p:cNvPr id="4" name="Rectangle 3"/>
            <p:cNvSpPr/>
            <p:nvPr/>
          </p:nvSpPr>
          <p:spPr>
            <a:xfrm>
              <a:off x="1034041" y="4053554"/>
              <a:ext cx="1324598" cy="6537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792" name="TextBox 4"/>
            <p:cNvSpPr txBox="1">
              <a:spLocks noChangeArrowheads="1"/>
            </p:cNvSpPr>
            <p:nvPr/>
          </p:nvSpPr>
          <p:spPr bwMode="auto">
            <a:xfrm>
              <a:off x="1162228" y="4195765"/>
              <a:ext cx="1068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Engine</a:t>
              </a:r>
            </a:p>
          </p:txBody>
        </p:sp>
      </p:grp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393825" y="3103563"/>
            <a:ext cx="0" cy="527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Box 16"/>
          <p:cNvSpPr txBox="1">
            <a:spLocks noChangeArrowheads="1"/>
          </p:cNvSpPr>
          <p:nvPr/>
        </p:nvSpPr>
        <p:spPr bwMode="auto">
          <a:xfrm>
            <a:off x="857250" y="1320800"/>
            <a:ext cx="1068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Ethanol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1838" y="1265238"/>
            <a:ext cx="1323975" cy="4508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Arrow Connector 20"/>
          <p:cNvCxnSpPr>
            <a:stCxn id="19" idx="2"/>
            <a:endCxn id="4" idx="0"/>
          </p:cNvCxnSpPr>
          <p:nvPr/>
        </p:nvCxnSpPr>
        <p:spPr>
          <a:xfrm>
            <a:off x="1393825" y="1716088"/>
            <a:ext cx="0" cy="7334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5813" y="2776538"/>
            <a:ext cx="40481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7" name="Group 34"/>
          <p:cNvGrpSpPr>
            <a:grpSpLocks/>
          </p:cNvGrpSpPr>
          <p:nvPr/>
        </p:nvGrpSpPr>
        <p:grpSpPr bwMode="auto">
          <a:xfrm>
            <a:off x="528638" y="3643313"/>
            <a:ext cx="1725612" cy="1138237"/>
            <a:chOff x="3459118" y="2548852"/>
            <a:chExt cx="2151197" cy="1138554"/>
          </a:xfrm>
        </p:grpSpPr>
        <p:sp>
          <p:nvSpPr>
            <p:cNvPr id="32789" name="TextBox 23"/>
            <p:cNvSpPr txBox="1">
              <a:spLocks noChangeArrowheads="1"/>
            </p:cNvSpPr>
            <p:nvPr/>
          </p:nvSpPr>
          <p:spPr bwMode="auto">
            <a:xfrm>
              <a:off x="3459118" y="2656464"/>
              <a:ext cx="215119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B050"/>
                  </a:solidFill>
                  <a:latin typeface="Calibri" pitchFamily="34" charset="0"/>
                </a:rPr>
                <a:t> 20 to 40 % mechanical and</a:t>
              </a:r>
            </a:p>
            <a:p>
              <a:pPr algn="ctr"/>
              <a:r>
                <a:rPr lang="en-US">
                  <a:solidFill>
                    <a:srgbClr val="00B050"/>
                  </a:solidFill>
                  <a:latin typeface="Calibri" pitchFamily="34" charset="0"/>
                </a:rPr>
                <a:t>electrical work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9118" y="2548852"/>
              <a:ext cx="2151197" cy="11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2778" name="Group 30"/>
          <p:cNvGrpSpPr>
            <a:grpSpLocks/>
          </p:cNvGrpSpPr>
          <p:nvPr/>
        </p:nvGrpSpPr>
        <p:grpSpPr bwMode="auto">
          <a:xfrm>
            <a:off x="2466975" y="2308225"/>
            <a:ext cx="1625600" cy="936625"/>
            <a:chOff x="914005" y="4363969"/>
            <a:chExt cx="1625630" cy="935866"/>
          </a:xfrm>
        </p:grpSpPr>
        <p:sp>
          <p:nvSpPr>
            <p:cNvPr id="32787" name="TextBox 27"/>
            <p:cNvSpPr txBox="1">
              <a:spLocks noChangeArrowheads="1"/>
            </p:cNvSpPr>
            <p:nvPr/>
          </p:nvSpPr>
          <p:spPr bwMode="auto">
            <a:xfrm>
              <a:off x="1046465" y="4376505"/>
              <a:ext cx="136071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60 to 80% dissipated heat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4005" y="4363969"/>
              <a:ext cx="1625630" cy="93586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733925" y="1474788"/>
            <a:ext cx="4102100" cy="2586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For Honda EP2500CX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Assume 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20% efficiency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For ethanol, LHV: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76,330 BTU/gal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Available heat energy: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61,060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BTU/gal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Gasoline consumption rate: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0.45 gal/</a:t>
            </a:r>
            <a:r>
              <a:rPr lang="en-US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hr</a:t>
            </a:r>
            <a:endParaRPr lang="en-US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Heat dissipation rate: </a:t>
            </a:r>
            <a:r>
              <a:rPr lang="en-US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27,500 BTU/</a:t>
            </a:r>
            <a:r>
              <a:rPr lang="en-US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hr</a:t>
            </a:r>
            <a:endParaRPr lang="en-US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4173538" y="2560638"/>
            <a:ext cx="514350" cy="409575"/>
          </a:xfrm>
          <a:prstGeom prst="rightArrow">
            <a:avLst>
              <a:gd name="adj1" fmla="val 41667"/>
              <a:gd name="adj2" fmla="val 75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81" name="TextBox 19"/>
          <p:cNvSpPr txBox="1">
            <a:spLocks noChangeArrowheads="1"/>
          </p:cNvSpPr>
          <p:nvPr/>
        </p:nvSpPr>
        <p:spPr bwMode="auto">
          <a:xfrm>
            <a:off x="4686300" y="4167188"/>
            <a:ext cx="41005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Similar heat transfer rate as gasoline because fuel consumption was adjusted. Will probably be slightly lower since about 90% aqueous EtOH will </a:t>
            </a:r>
          </a:p>
          <a:p>
            <a:pPr algn="ctr"/>
            <a:r>
              <a:rPr lang="en-US">
                <a:latin typeface="Calibri" pitchFamily="34" charset="0"/>
              </a:rPr>
              <a:t>eventually be used.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7888" y="3605213"/>
            <a:ext cx="3867150" cy="43021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8638" y="2308225"/>
            <a:ext cx="4086225" cy="25971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11688" y="1474788"/>
            <a:ext cx="4249737" cy="20716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4375" y="1265238"/>
            <a:ext cx="1387475" cy="10429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86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AC9846-1040-4E20-8330-5BF26A0B5B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Methods of heat transfer and regulation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75" y="1008063"/>
            <a:ext cx="7927975" cy="2409825"/>
          </a:xfrm>
        </p:spPr>
        <p:txBody>
          <a:bodyPr>
            <a:normAutofit fontScale="92500" lnSpcReduction="10000"/>
          </a:bodyPr>
          <a:lstStyle/>
          <a:p>
            <a:pPr fontAlgn="auto"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Direct Heating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Copper tubing wrapped around exhaust pipe,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reboiler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contents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recirculated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through coiled tubing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Pros: More efficient transfer of heat from exhaust gas to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reboiler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stream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Cons: Control of heat not as easy, requires the need to pump high temperature water that could vaporize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4079875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6563" y="3625850"/>
            <a:ext cx="6537325" cy="2193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Use of a heat exchange medium </a:t>
            </a:r>
          </a:p>
          <a:p>
            <a:pPr lvl="1" fontAlgn="auto"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Ethylene glycol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recirculated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through coiled tubing</a:t>
            </a:r>
          </a:p>
          <a:p>
            <a:pPr lvl="1" fontAlgn="auto"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Pros: Better control through regulating circulation rate, normal boiling point 197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Symbol"/>
              </a:rPr>
              <a:t>C.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Cons: Less efficient as there will be inherent heat losses in pumping and transfer to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reboiler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8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451587-9768-4B05-BF61-031E371A29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4688" y="5999163"/>
            <a:ext cx="67373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[1] GFX Heat Exchanger. </a:t>
            </a:r>
            <a:r>
              <a:rPr lang="en-US" sz="1050" dirty="0" err="1">
                <a:latin typeface="+mn-lt"/>
              </a:rPr>
              <a:t>Retrived</a:t>
            </a:r>
            <a:r>
              <a:rPr lang="en-US" sz="1050" dirty="0">
                <a:latin typeface="+mn-lt"/>
              </a:rPr>
              <a:t> from http://www.achrnews.com/Articles/Feature_Article/392ce1c95795a010VgnVCM100000f932a8c0</a:t>
            </a:r>
            <a:endParaRPr lang="en-US" dirty="0">
              <a:latin typeface="+mn-lt"/>
            </a:endParaRP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8636000" y="3929063"/>
            <a:ext cx="35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400"/>
              <a:t>[1]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Design methods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3"/>
          </p:nvPr>
        </p:nvSpPr>
        <p:spPr>
          <a:xfrm>
            <a:off x="609599" y="1179195"/>
            <a:ext cx="7474722" cy="4606308"/>
          </a:xfrm>
          <a:blipFill rotWithShape="1">
            <a:blip r:embed="rId2" cstate="print"/>
            <a:stretch>
              <a:fillRect l="-653" t="-661" b="-265"/>
            </a:stretch>
          </a:blipFill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D7C8A4-0B57-41E2-997C-227F18939D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7924800" cy="655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latin typeface="Garamond" pitchFamily="18" charset="0"/>
              </a:rPr>
              <a:t>Exhaust Heat Integration</a:t>
            </a:r>
          </a:p>
        </p:txBody>
      </p:sp>
      <p:sp>
        <p:nvSpPr>
          <p:cNvPr id="88067" name="Slide Number Placeholder 1"/>
          <p:cNvSpPr txBox="1">
            <a:spLocks noGrp="1"/>
          </p:cNvSpPr>
          <p:nvPr/>
        </p:nvSpPr>
        <p:spPr bwMode="auto"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/>
            <a:fld id="{3808921F-1BA0-4FDF-82B7-A76AAA9E3547}" type="slidenum">
              <a:rPr lang="en-US" sz="1100"/>
              <a:pPr algn="r"/>
              <a:t>33</a:t>
            </a:fld>
            <a:endParaRPr lang="en-US" sz="1100"/>
          </a:p>
        </p:txBody>
      </p:sp>
      <p:pic>
        <p:nvPicPr>
          <p:cNvPr id="88068" name="Picture 2" descr="C:\Users\Benjamin D'Alessio\Desktop\New folder\ben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087438"/>
            <a:ext cx="62420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7924800" cy="655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b="1" cap="none" dirty="0" smtClean="0">
                <a:latin typeface="Garamond" pitchFamily="18" charset="0"/>
              </a:rPr>
              <a:t>Final Design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57238" y="1338712"/>
            <a:ext cx="7720012" cy="48418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lnSpc>
                <a:spcPct val="200000"/>
              </a:lnSpc>
              <a:spcAft>
                <a:spcPts val="1200"/>
              </a:spcAft>
              <a:buNone/>
            </a:pPr>
            <a:r>
              <a:rPr lang="en-US" sz="2200" dirty="0" smtClean="0">
                <a:latin typeface="Calibri" pitchFamily="34" charset="0"/>
              </a:rPr>
              <a:t>Distillate purity of 90 % v/v</a:t>
            </a:r>
          </a:p>
          <a:p>
            <a:pPr marL="457200" lvl="1" indent="0">
              <a:lnSpc>
                <a:spcPct val="200000"/>
              </a:lnSpc>
              <a:spcAft>
                <a:spcPts val="1200"/>
              </a:spcAft>
              <a:buNone/>
            </a:pPr>
            <a:r>
              <a:rPr lang="en-US" sz="2200" dirty="0" smtClean="0">
                <a:latin typeface="Calibri" pitchFamily="34" charset="0"/>
              </a:rPr>
              <a:t>Distillate flow rate of 0.50 gal/hour </a:t>
            </a:r>
            <a:endParaRPr lang="en-US" sz="2000" dirty="0" smtClean="0">
              <a:latin typeface="Calibri" pitchFamily="34" charset="0"/>
            </a:endParaRPr>
          </a:p>
          <a:p>
            <a:pPr marL="457200" lvl="1" indent="0">
              <a:lnSpc>
                <a:spcPct val="200000"/>
              </a:lnSpc>
              <a:spcAft>
                <a:spcPts val="1200"/>
              </a:spcAft>
              <a:buNone/>
            </a:pPr>
            <a:r>
              <a:rPr lang="en-US" sz="2200" dirty="0" smtClean="0">
                <a:latin typeface="Calibri" pitchFamily="34" charset="0"/>
              </a:rPr>
              <a:t>Effective Heat </a:t>
            </a:r>
            <a:r>
              <a:rPr lang="en-US" sz="2200" dirty="0" smtClean="0">
                <a:latin typeface="Calibri" pitchFamily="34" charset="0"/>
              </a:rPr>
              <a:t>Capture using plate and frame heat exchanger</a:t>
            </a:r>
            <a:endParaRPr lang="en-US" sz="2200" dirty="0" smtClean="0">
              <a:latin typeface="Calibri" pitchFamily="34" charset="0"/>
            </a:endParaRPr>
          </a:p>
          <a:p>
            <a:pPr lvl="2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latin typeface="Calibri" pitchFamily="34" charset="0"/>
            </a:endParaRPr>
          </a:p>
          <a:p>
            <a:pPr lvl="2">
              <a:lnSpc>
                <a:spcPct val="80000"/>
              </a:lnSpc>
              <a:buFont typeface="Arial" charset="0"/>
              <a:buNone/>
            </a:pPr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77828" name="Slide Number Placeholder 1"/>
          <p:cNvSpPr txBox="1">
            <a:spLocks noGrp="1"/>
          </p:cNvSpPr>
          <p:nvPr/>
        </p:nvSpPr>
        <p:spPr bwMode="auto"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/>
            <a:fld id="{68FCCCB4-3E45-42F4-92CE-46106BE3550D}" type="slidenum">
              <a:rPr lang="en-US" sz="1100"/>
              <a:pPr algn="r"/>
              <a:t>34</a:t>
            </a:fld>
            <a:endParaRPr lang="en-US" sz="1100"/>
          </a:p>
        </p:txBody>
      </p:sp>
      <p:sp>
        <p:nvSpPr>
          <p:cNvPr id="4" name="Rectangle 3"/>
          <p:cNvSpPr/>
          <p:nvPr/>
        </p:nvSpPr>
        <p:spPr>
          <a:xfrm>
            <a:off x="874713" y="1674560"/>
            <a:ext cx="336550" cy="2460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6775" y="3454549"/>
            <a:ext cx="336550" cy="2492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74713" y="2561380"/>
            <a:ext cx="336550" cy="247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2463" y="2578100"/>
            <a:ext cx="7858125" cy="6667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latin typeface="Garamond" pitchFamily="18" charset="0"/>
              </a:rPr>
              <a:t>System Evaluation</a:t>
            </a:r>
            <a:endParaRPr lang="en-US" cap="none" smtClean="0">
              <a:latin typeface="Garamond" pitchFamily="18" charset="0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64D95B-0D65-400D-ACB1-2736FA1E5C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5" name="Subtitle 4"/>
          <p:cNvSpPr>
            <a:spLocks/>
          </p:cNvSpPr>
          <p:nvPr/>
        </p:nvSpPr>
        <p:spPr bwMode="auto">
          <a:xfrm>
            <a:off x="762000" y="3886200"/>
            <a:ext cx="74247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What really matters?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Phase I: Distillation Column Fabrication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7513" y="1179513"/>
            <a:ext cx="7924800" cy="4367212"/>
          </a:xfrm>
        </p:spPr>
        <p:txBody>
          <a:bodyPr/>
          <a:lstStyle/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Column Height reduced to about 10 feet overall, with about 7 feet of packing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Heat supplied initially using a 1500W heating element 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Initial testing showed too much heat was present, despite reboiler duty of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Symbol"/>
              </a:rPr>
              <a:t>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2040W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Used 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Variac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to reduce heat input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Reboiler design likely affected how heat was distributed to reboiler contents – probable vapor pocket formation that resulted in flooding</a:t>
            </a:r>
          </a:p>
          <a:p>
            <a:pPr lvl="1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A4DA31-891B-462C-B268-E00C1E75F9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Phase I: Distillation Column Fabrication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7513" y="1179513"/>
            <a:ext cx="7924800" cy="4721225"/>
          </a:xfrm>
        </p:spPr>
        <p:txBody>
          <a:bodyPr/>
          <a:lstStyle/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Continuous distillation proved to be too difficult to control – erratic purity and distillate flow rate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Required finding optimal feed flow rate, reflux return rate and heat input that didn’t produce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flooding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Continuous column was converted to batch column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Provided much more consistent results with heating element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Control of top temperature mainly achieved by adjusting heat input to reboiler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Although heat input did impact distillate flow rate, this was mainly controlled by reflux return rate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Overall distillate flow rate and purity determined at end of run</a:t>
            </a:r>
          </a:p>
          <a:p>
            <a:pPr lvl="1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2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DF2141-21BE-4184-BB5B-FC1DDEBBF9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Phase II: Exhaust Heat Integration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9738" y="1168400"/>
            <a:ext cx="7939087" cy="4764088"/>
          </a:xfrm>
        </p:spPr>
        <p:txBody>
          <a:bodyPr/>
          <a:lstStyle/>
          <a:p>
            <a:pPr lvl="1" fontAlgn="auto">
              <a:buFont typeface="Arial" pitchFamily="34" charset="0"/>
              <a:buChar char="•"/>
              <a:defRPr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Initially created a mock setup to recirculate water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through heat exchanger connected to engine exhaust outlet and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vaporize to determine if enough heat was present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  <a:sym typeface="Symbol"/>
              </a:rPr>
              <a:t>Used two </a:t>
            </a:r>
            <a:r>
              <a:rPr lang="en-US" sz="2200" dirty="0">
                <a:latin typeface="Calibri" pitchFamily="34" charset="0"/>
                <a:cs typeface="Calibri" pitchFamily="34" charset="0"/>
                <a:sym typeface="Symbol"/>
              </a:rPr>
              <a:t>centrifugal pumps connected in series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Discovered temperature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drop across muffler was nearly 200</a:t>
            </a:r>
            <a:r>
              <a:rPr lang="en-US" sz="2200" dirty="0">
                <a:latin typeface="Calibri" pitchFamily="34" charset="0"/>
                <a:cs typeface="Calibri" pitchFamily="34" charset="0"/>
                <a:sym typeface="Symbol"/>
              </a:rPr>
              <a:t></a:t>
            </a:r>
            <a:r>
              <a:rPr lang="en-US" sz="2200" dirty="0" smtClean="0">
                <a:latin typeface="Calibri" pitchFamily="34" charset="0"/>
                <a:cs typeface="Calibri" pitchFamily="34" charset="0"/>
                <a:sym typeface="Symbol"/>
              </a:rPr>
              <a:t>C; muffler </a:t>
            </a:r>
            <a:r>
              <a:rPr lang="en-US" sz="2200" dirty="0">
                <a:latin typeface="Calibri" pitchFamily="34" charset="0"/>
                <a:cs typeface="Calibri" pitchFamily="34" charset="0"/>
                <a:sym typeface="Symbol"/>
              </a:rPr>
              <a:t>was removed and exchanger was connected directly to engine cylinder </a:t>
            </a:r>
            <a:r>
              <a:rPr lang="en-US" sz="2200" dirty="0" smtClean="0">
                <a:latin typeface="Calibri" pitchFamily="34" charset="0"/>
                <a:cs typeface="Calibri" pitchFamily="34" charset="0"/>
                <a:sym typeface="Symbol"/>
              </a:rPr>
              <a:t>outlet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Modification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provided necessary heat to create desired vapor flow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rate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Coupled distillation column to heat exchanger</a:t>
            </a:r>
          </a:p>
          <a:p>
            <a:pPr lvl="1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19882D-8EC4-4283-B3A4-3D5721B567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Phase II: Exhaust Heat Integration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44035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F6525C-4DF5-4ED0-AC9A-7E234BE54F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pic>
        <p:nvPicPr>
          <p:cNvPr id="44036" name="Picture 2" descr="C:\Users\Benjamin D'Alessio\Desktop\New folder\ben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1081088"/>
            <a:ext cx="3481387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1800"/>
            <a:ext cx="7924800" cy="533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Project Background: Why use ethanol?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Environmental standpoint</a:t>
            </a:r>
          </a:p>
          <a:p>
            <a:pPr marL="742950" lvl="2" indent="-342900"/>
            <a:r>
              <a:rPr lang="en-US" sz="2400" dirty="0" smtClean="0">
                <a:latin typeface="Calibri" pitchFamily="34" charset="0"/>
              </a:rPr>
              <a:t>Ethanol is a clean-burning fuel that produces less </a:t>
            </a:r>
            <a:r>
              <a:rPr lang="en-US" sz="2400" dirty="0" smtClean="0">
                <a:latin typeface="Calibri" pitchFamily="34" charset="0"/>
              </a:rPr>
              <a:t>greenhouse gas emissions </a:t>
            </a:r>
            <a:r>
              <a:rPr lang="en-US" sz="2400" dirty="0" smtClean="0">
                <a:latin typeface="Calibri" pitchFamily="34" charset="0"/>
              </a:rPr>
              <a:t>than </a:t>
            </a:r>
            <a:r>
              <a:rPr lang="en-US" sz="2400" dirty="0" smtClean="0">
                <a:latin typeface="Calibri" pitchFamily="34" charset="0"/>
              </a:rPr>
              <a:t>gasoline</a:t>
            </a:r>
            <a:r>
              <a:rPr lang="en-US" sz="2400" baseline="30000" dirty="0" smtClean="0">
                <a:latin typeface="Calibri" pitchFamily="34" charset="0"/>
              </a:rPr>
              <a:t>[1]</a:t>
            </a:r>
            <a:endParaRPr lang="en-US" sz="2400" baseline="30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Energy independence standpoint	</a:t>
            </a:r>
          </a:p>
          <a:p>
            <a:pPr marL="742950" lvl="2" indent="-342900"/>
            <a:r>
              <a:rPr lang="en-US" sz="2400" dirty="0" smtClean="0">
                <a:latin typeface="Calibri" pitchFamily="34" charset="0"/>
              </a:rPr>
              <a:t>Ethanol is currently used as a fuel additive and octane booster; has the potential to reduce the need for fossil fuels from foreign sources </a:t>
            </a:r>
            <a:r>
              <a:rPr lang="en-US" sz="2400" dirty="0" smtClean="0">
                <a:latin typeface="Calibri" pitchFamily="34" charset="0"/>
              </a:rPr>
              <a:t>significantly</a:t>
            </a:r>
            <a:r>
              <a:rPr lang="en-US" sz="2400" baseline="30000" dirty="0" smtClean="0">
                <a:latin typeface="Calibri" pitchFamily="34" charset="0"/>
              </a:rPr>
              <a:t>[2]</a:t>
            </a:r>
            <a:endParaRPr lang="en-US" sz="2400" baseline="30000" dirty="0" smtClean="0">
              <a:latin typeface="Calibri" pitchFamily="34" charset="0"/>
            </a:endParaRPr>
          </a:p>
          <a:p>
            <a:pPr marL="742950" lvl="2" indent="-342900"/>
            <a:r>
              <a:rPr lang="en-US" sz="2400" dirty="0" smtClean="0">
                <a:latin typeface="Calibri" pitchFamily="34" charset="0"/>
              </a:rPr>
              <a:t>This fuel can be produced from corn and cellulosic sources grown here in the United States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 flipH="1">
            <a:off x="855028" y="6153088"/>
            <a:ext cx="61325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100" dirty="0" smtClean="0"/>
              <a:t>[1] Wang et </a:t>
            </a:r>
            <a:r>
              <a:rPr lang="en-US" sz="1100" dirty="0"/>
              <a:t>a</a:t>
            </a:r>
            <a:r>
              <a:rPr lang="en-US" sz="1100" dirty="0" smtClean="0"/>
              <a:t>l. Effects of Fuel Ethanol Use on Fuel-Cycle Energy and Greenhouse Gas Emissions. U.S. DOE. 1999.</a:t>
            </a:r>
          </a:p>
          <a:p>
            <a:r>
              <a:rPr lang="en-US" sz="1100" dirty="0" smtClean="0"/>
              <a:t>[2] </a:t>
            </a:r>
            <a:r>
              <a:rPr lang="en-US" sz="1100" dirty="0" err="1"/>
              <a:t>Shapouri</a:t>
            </a:r>
            <a:r>
              <a:rPr lang="en-US" sz="1100" dirty="0"/>
              <a:t> H. et al. The Energy Balance of Corn Ethanol: An Update. 2002. 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642223-77E7-4DEB-8DFE-F100F6F09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18475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Phase III: Modify engine to run on 90% </a:t>
            </a:r>
            <a:r>
              <a:rPr lang="en-US" b="1" cap="none" dirty="0" err="1" smtClean="0">
                <a:latin typeface="Garamond" pitchFamily="18" charset="0"/>
                <a:cs typeface="Calibri" pitchFamily="34" charset="0"/>
              </a:rPr>
              <a:t>EtOH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79513"/>
            <a:ext cx="7473950" cy="4367212"/>
          </a:xfrm>
        </p:spPr>
        <p:txBody>
          <a:bodyPr/>
          <a:lstStyle/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Couple distillation column to exhaust heat using final design of heat exchanger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Perform several runs evaluating whether enough heat is present based on exchanger calculations and flow rates of exhaust and heat exchange medium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Based on attainable outputs of distillate, overall feasibility of implementing the apparatus will be evaluated</a:t>
            </a:r>
          </a:p>
          <a:p>
            <a:pPr lvl="1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72D75-3B55-47E2-914E-E87F7F2556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0EAEA2-52AE-4FBA-9F32-EDD8EF6801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49425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</a:rPr>
              <a:t>Evaluating the system:</a:t>
            </a:r>
            <a:br>
              <a:rPr lang="en-US" b="1" cap="none" dirty="0" smtClean="0">
                <a:latin typeface="Garamond" pitchFamily="18" charset="0"/>
              </a:rPr>
            </a:br>
            <a:r>
              <a:rPr lang="en-US" cap="none" dirty="0" smtClean="0">
                <a:latin typeface="Garamond" pitchFamily="18" charset="0"/>
              </a:rPr>
              <a:t>What really matters?</a:t>
            </a:r>
            <a:endParaRPr lang="en-US" cap="none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18475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Consider the following…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0838" y="1095375"/>
            <a:ext cx="8266112" cy="4451350"/>
          </a:xfrm>
        </p:spPr>
        <p:txBody>
          <a:bodyPr>
            <a:normAutofit fontScale="92500" lnSpcReduction="10000"/>
          </a:bodyPr>
          <a:lstStyle/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well does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system in its current setup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work? What are the determining factors of success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?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Distillate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purity and flow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rate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Ease of control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do the expected results compare with the actual results?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What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are the implications of any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discrepancies?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What factors affect the performance of the column?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Heat input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Reflux ratio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Overall layout of column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Prevailing ambient conditions</a:t>
            </a:r>
          </a:p>
          <a:p>
            <a:pPr lvl="2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F7F270-EA3C-4768-B91B-DD3CC02FBD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18475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Noted trends in column performance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79513"/>
            <a:ext cx="8007350" cy="4367212"/>
          </a:xfrm>
        </p:spPr>
        <p:txBody>
          <a:bodyPr>
            <a:normAutofit lnSpcReduction="10000"/>
          </a:bodyPr>
          <a:lstStyle/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Heat input that is too high leads to instability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Column flooding and compromised distillate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purity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Continuous distillation mode too difficult to control – transfer to batch mode proved to be more stable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Heat input must be increased for consistent distillation to occur in the batch mode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Too high reflux return also produces flooding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Average engine loads on the lower end results in high purity; too low and not enough vapor is produced however</a:t>
            </a:r>
          </a:p>
          <a:p>
            <a:pPr marL="914400" lvl="2" indent="0" fontAlgn="auto">
              <a:buFont typeface="Arial" pitchFamily="34" charset="0"/>
              <a:buNone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914400" lvl="2" indent="0" fontAlgn="auto">
              <a:buFont typeface="Arial" pitchFamily="34" charset="0"/>
              <a:buNone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2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42BB05-26C3-4B7A-90CE-D6D58BEF82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B9A483-EBFE-4CEC-945A-370EE4A616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18475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Effect of high heat input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342308"/>
              </p:ext>
            </p:extLst>
          </p:nvPr>
        </p:nvGraphicFramePr>
        <p:xfrm>
          <a:off x="740016" y="991312"/>
          <a:ext cx="7663968" cy="49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7" y="1011683"/>
            <a:ext cx="7675563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B9A483-EBFE-4CEC-945A-370EE4A616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18475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Effect of low heat input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6" y="968954"/>
            <a:ext cx="7675563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9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9C8209-1855-4032-AF71-819621DF19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555967"/>
              </p:ext>
            </p:extLst>
          </p:nvPr>
        </p:nvGraphicFramePr>
        <p:xfrm>
          <a:off x="918950" y="1144774"/>
          <a:ext cx="7447128" cy="451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18475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cap="none" dirty="0" smtClean="0">
                <a:latin typeface="Garamond" pitchFamily="18" charset="0"/>
                <a:cs typeface="Calibri" pitchFamily="34" charset="0"/>
              </a:rPr>
              <a:t>Optimal purity attained at engine loads ~1200W</a:t>
            </a:r>
            <a:endParaRPr lang="en-US" sz="2800" b="1" cap="none" dirty="0">
              <a:latin typeface="Garamond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4CB33C-92AB-439C-B8FF-DB0FA467D0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18475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Distillate Flow Rate 15-20 mL/min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430615"/>
              </p:ext>
            </p:extLst>
          </p:nvPr>
        </p:nvGraphicFramePr>
        <p:xfrm>
          <a:off x="791570" y="1119116"/>
          <a:ext cx="779287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2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5D07C3-DA37-4240-99C8-12D6CC06D9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4169" y="726876"/>
            <a:ext cx="5613678" cy="518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cap="none" dirty="0" smtClean="0">
                <a:latin typeface="Garamond" pitchFamily="18" charset="0"/>
                <a:cs typeface="Calibri" pitchFamily="34" charset="0"/>
              </a:rPr>
              <a:t>Integrated Heat Exchanger </a:t>
            </a:r>
            <a:br>
              <a:rPr lang="en-US" sz="2800" b="1" cap="none" dirty="0" smtClean="0">
                <a:latin typeface="Garamond" pitchFamily="18" charset="0"/>
                <a:cs typeface="Calibri" pitchFamily="34" charset="0"/>
              </a:rPr>
            </a:br>
            <a:r>
              <a:rPr lang="en-US" sz="2800" b="1" cap="none" dirty="0" smtClean="0">
                <a:latin typeface="Garamond" pitchFamily="18" charset="0"/>
                <a:cs typeface="Calibri" pitchFamily="34" charset="0"/>
              </a:rPr>
              <a:t>Temperature Profile</a:t>
            </a:r>
            <a:endParaRPr lang="en-US" sz="2800" b="1" cap="none" dirty="0">
              <a:latin typeface="Garamond" pitchFamily="18" charset="0"/>
              <a:cs typeface="Calibri" pitchFamily="34" charset="0"/>
            </a:endParaRPr>
          </a:p>
        </p:txBody>
      </p:sp>
      <p:grpSp>
        <p:nvGrpSpPr>
          <p:cNvPr id="53252" name="Group 23"/>
          <p:cNvGrpSpPr>
            <a:grpSpLocks/>
          </p:cNvGrpSpPr>
          <p:nvPr/>
        </p:nvGrpSpPr>
        <p:grpSpPr bwMode="auto">
          <a:xfrm>
            <a:off x="7586550" y="1136673"/>
            <a:ext cx="658813" cy="1258887"/>
            <a:chOff x="7245232" y="829412"/>
            <a:chExt cx="659628" cy="1259010"/>
          </a:xfrm>
        </p:grpSpPr>
        <p:grpSp>
          <p:nvGrpSpPr>
            <p:cNvPr id="7" name="Group 6"/>
            <p:cNvGrpSpPr/>
            <p:nvPr/>
          </p:nvGrpSpPr>
          <p:grpSpPr>
            <a:xfrm>
              <a:off x="7245232" y="1204808"/>
              <a:ext cx="659628" cy="512897"/>
              <a:chOff x="6412230" y="1569720"/>
              <a:chExt cx="548640" cy="443709"/>
            </a:xfrm>
            <a:solidFill>
              <a:schemeClr val="bg1"/>
            </a:solidFill>
          </p:grpSpPr>
          <p:sp>
            <p:nvSpPr>
              <p:cNvPr id="8" name="Oval 7"/>
              <p:cNvSpPr/>
              <p:nvPr/>
            </p:nvSpPr>
            <p:spPr>
              <a:xfrm>
                <a:off x="6469380" y="1569720"/>
                <a:ext cx="434340" cy="43966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412230" y="1586342"/>
                <a:ext cx="548640" cy="427087"/>
                <a:chOff x="6408693" y="1576006"/>
                <a:chExt cx="548640" cy="427087"/>
              </a:xfrm>
              <a:grpFill/>
            </p:grpSpPr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6408693" y="1690673"/>
                  <a:ext cx="228600" cy="31242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637293" y="1690673"/>
                  <a:ext cx="64770" cy="18370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6702063" y="1576006"/>
                  <a:ext cx="255270" cy="298373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" name="Straight Arrow Connector 18"/>
            <p:cNvCxnSpPr/>
            <p:nvPr/>
          </p:nvCxnSpPr>
          <p:spPr>
            <a:xfrm>
              <a:off x="7458220" y="829412"/>
              <a:ext cx="0" cy="3746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458220" y="1713735"/>
              <a:ext cx="0" cy="3746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7734787" y="829412"/>
              <a:ext cx="0" cy="3746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734787" y="1688333"/>
              <a:ext cx="0" cy="3746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253" name="TextBox 22"/>
          <p:cNvSpPr txBox="1">
            <a:spLocks noChangeArrowheads="1"/>
          </p:cNvSpPr>
          <p:nvPr/>
        </p:nvSpPr>
        <p:spPr bwMode="auto">
          <a:xfrm>
            <a:off x="7038863" y="601685"/>
            <a:ext cx="850900" cy="523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1400">
                <a:latin typeface="Calibri" pitchFamily="34" charset="0"/>
              </a:rPr>
              <a:t>Exhaust Inlet</a:t>
            </a:r>
          </a:p>
        </p:txBody>
      </p:sp>
      <p:sp>
        <p:nvSpPr>
          <p:cNvPr id="53254" name="TextBox 24"/>
          <p:cNvSpPr txBox="1">
            <a:spLocks noChangeArrowheads="1"/>
          </p:cNvSpPr>
          <p:nvPr/>
        </p:nvSpPr>
        <p:spPr bwMode="auto">
          <a:xfrm>
            <a:off x="7937388" y="601685"/>
            <a:ext cx="850900" cy="5238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1400" dirty="0">
                <a:latin typeface="Calibri" pitchFamily="34" charset="0"/>
              </a:rPr>
              <a:t>To Reboiler </a:t>
            </a:r>
          </a:p>
        </p:txBody>
      </p:sp>
      <p:sp>
        <p:nvSpPr>
          <p:cNvPr id="53255" name="TextBox 25"/>
          <p:cNvSpPr txBox="1">
            <a:spLocks noChangeArrowheads="1"/>
          </p:cNvSpPr>
          <p:nvPr/>
        </p:nvSpPr>
        <p:spPr bwMode="auto">
          <a:xfrm>
            <a:off x="7038863" y="2395560"/>
            <a:ext cx="850900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Exhaust Outlet</a:t>
            </a:r>
          </a:p>
        </p:txBody>
      </p:sp>
      <p:sp>
        <p:nvSpPr>
          <p:cNvPr id="53256" name="TextBox 26"/>
          <p:cNvSpPr txBox="1">
            <a:spLocks noChangeArrowheads="1"/>
          </p:cNvSpPr>
          <p:nvPr/>
        </p:nvSpPr>
        <p:spPr bwMode="auto">
          <a:xfrm>
            <a:off x="8002475" y="2387623"/>
            <a:ext cx="850900" cy="5222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From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Reboiler  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419005"/>
              </p:ext>
            </p:extLst>
          </p:nvPr>
        </p:nvGraphicFramePr>
        <p:xfrm>
          <a:off x="313899" y="1013748"/>
          <a:ext cx="6724964" cy="4946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5513696" y="3480179"/>
            <a:ext cx="204716" cy="122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Final Results: Were design goals met?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7238" y="1176338"/>
            <a:ext cx="7720012" cy="48418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200" smtClean="0">
                <a:latin typeface="Calibri" pitchFamily="34" charset="0"/>
              </a:rPr>
              <a:t>Distillate purity of 90 % v/v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200" smtClean="0">
                <a:latin typeface="Calibri" pitchFamily="34" charset="0"/>
              </a:rPr>
              <a:t>Distillate flow rate of 0.50 gal/hour 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latin typeface="Calibri" pitchFamily="34" charset="0"/>
              </a:rPr>
              <a:t>Column was able to consistently produce 90 % or greater purity at 0.24 – 0.32 gal/hr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latin typeface="Calibri" pitchFamily="34" charset="0"/>
              </a:rPr>
              <a:t>Even at lower loads, distillate flow rate could not match or exceed equivalent ethanol consumption rate</a:t>
            </a:r>
          </a:p>
          <a:p>
            <a:pPr lvl="2">
              <a:lnSpc>
                <a:spcPct val="80000"/>
              </a:lnSpc>
              <a:spcAft>
                <a:spcPts val="1200"/>
              </a:spcAft>
            </a:pPr>
            <a:r>
              <a:rPr lang="en-US" sz="2000" smtClean="0">
                <a:latin typeface="Calibri" pitchFamily="34" charset="0"/>
              </a:rPr>
              <a:t>Larger column needed to provide necessary flow rate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200" smtClean="0">
                <a:latin typeface="Calibri" pitchFamily="34" charset="0"/>
              </a:rPr>
              <a:t>Effective Heat Capture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latin typeface="Calibri" pitchFamily="34" charset="0"/>
              </a:rPr>
              <a:t>Use of plate and frame heat exchanger provided adequate heat exchange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latin typeface="Calibri" pitchFamily="34" charset="0"/>
              </a:rPr>
              <a:t>Likely not all of heat exchanger area was utilized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latin typeface="Calibri" pitchFamily="34" charset="0"/>
              </a:rPr>
              <a:t>Recirculation of reboiler contents allowed for flashing to occur, precise control needs further development </a:t>
            </a:r>
          </a:p>
          <a:p>
            <a:pPr lvl="2">
              <a:lnSpc>
                <a:spcPct val="80000"/>
              </a:lnSpc>
              <a:buFont typeface="Arial" charset="0"/>
              <a:buNone/>
            </a:pPr>
            <a:endParaRPr lang="en-US" sz="1600" smtClean="0">
              <a:latin typeface="Calibri" pitchFamily="34" charset="0"/>
            </a:endParaRP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00E63-A409-4D0D-8570-A38EE60AAE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  <p:grpSp>
        <p:nvGrpSpPr>
          <p:cNvPr id="54277" name="Group 10"/>
          <p:cNvGrpSpPr>
            <a:grpSpLocks/>
          </p:cNvGrpSpPr>
          <p:nvPr/>
        </p:nvGrpSpPr>
        <p:grpSpPr bwMode="auto">
          <a:xfrm>
            <a:off x="852488" y="968375"/>
            <a:ext cx="463550" cy="465138"/>
            <a:chOff x="715186" y="1004935"/>
            <a:chExt cx="503599" cy="558254"/>
          </a:xfrm>
        </p:grpSpPr>
        <p:sp>
          <p:nvSpPr>
            <p:cNvPr id="4" name="Rectangle 3"/>
            <p:cNvSpPr/>
            <p:nvPr/>
          </p:nvSpPr>
          <p:spPr>
            <a:xfrm>
              <a:off x="715186" y="1267867"/>
              <a:ext cx="365627" cy="29532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4289" name="Group 9"/>
            <p:cNvGrpSpPr>
              <a:grpSpLocks/>
            </p:cNvGrpSpPr>
            <p:nvPr/>
          </p:nvGrpSpPr>
          <p:grpSpPr bwMode="auto">
            <a:xfrm>
              <a:off x="756554" y="1004935"/>
              <a:ext cx="462231" cy="513804"/>
              <a:chOff x="735874" y="1954171"/>
              <a:chExt cx="462231" cy="51380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735898" y="2247588"/>
                <a:ext cx="182813" cy="217204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884218" y="1954171"/>
                <a:ext cx="313887" cy="514432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278" name="Group 11"/>
          <p:cNvGrpSpPr>
            <a:grpSpLocks/>
          </p:cNvGrpSpPr>
          <p:nvPr/>
        </p:nvGrpSpPr>
        <p:grpSpPr bwMode="auto">
          <a:xfrm>
            <a:off x="852488" y="3648075"/>
            <a:ext cx="463550" cy="469900"/>
            <a:chOff x="715186" y="1004749"/>
            <a:chExt cx="503599" cy="558440"/>
          </a:xfrm>
        </p:grpSpPr>
        <p:sp>
          <p:nvSpPr>
            <p:cNvPr id="13" name="Rectangle 12"/>
            <p:cNvSpPr/>
            <p:nvPr/>
          </p:nvSpPr>
          <p:spPr>
            <a:xfrm>
              <a:off x="715186" y="1266990"/>
              <a:ext cx="365627" cy="2961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4285" name="Group 13"/>
            <p:cNvGrpSpPr>
              <a:grpSpLocks/>
            </p:cNvGrpSpPr>
            <p:nvPr/>
          </p:nvGrpSpPr>
          <p:grpSpPr bwMode="auto">
            <a:xfrm>
              <a:off x="756554" y="1004749"/>
              <a:ext cx="462231" cy="513805"/>
              <a:chOff x="735874" y="1953985"/>
              <a:chExt cx="462231" cy="51380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735898" y="2246412"/>
                <a:ext cx="182813" cy="216961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884218" y="1953985"/>
                <a:ext cx="313887" cy="513161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279" name="Group 24"/>
          <p:cNvGrpSpPr>
            <a:grpSpLocks/>
          </p:cNvGrpSpPr>
          <p:nvPr/>
        </p:nvGrpSpPr>
        <p:grpSpPr bwMode="auto">
          <a:xfrm>
            <a:off x="820738" y="1590675"/>
            <a:ext cx="428625" cy="428625"/>
            <a:chOff x="820963" y="1451878"/>
            <a:chExt cx="428812" cy="428812"/>
          </a:xfrm>
        </p:grpSpPr>
        <p:sp>
          <p:nvSpPr>
            <p:cNvPr id="18" name="Rectangle 17"/>
            <p:cNvSpPr/>
            <p:nvPr/>
          </p:nvSpPr>
          <p:spPr>
            <a:xfrm>
              <a:off x="867020" y="1542405"/>
              <a:ext cx="336697" cy="24775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4281" name="Group 23"/>
            <p:cNvGrpSpPr>
              <a:grpSpLocks/>
            </p:cNvGrpSpPr>
            <p:nvPr/>
          </p:nvGrpSpPr>
          <p:grpSpPr bwMode="auto">
            <a:xfrm rot="660000">
              <a:off x="820963" y="1451878"/>
              <a:ext cx="428812" cy="428812"/>
              <a:chOff x="494031" y="2313450"/>
              <a:chExt cx="428812" cy="42881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563911" y="2313450"/>
                <a:ext cx="289051" cy="42881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V="1">
                <a:off x="563911" y="2313450"/>
                <a:ext cx="289051" cy="42881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572000"/>
          </a:xfrm>
        </p:spPr>
        <p:txBody>
          <a:bodyPr/>
          <a:lstStyle/>
          <a:p>
            <a:pPr fontAlgn="auto"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Six basic steps in manufacturing ethanol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[1]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Milling of corn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Liquification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Saccharification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Fermentation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Distillation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Dehydration</a:t>
            </a:r>
          </a:p>
          <a:p>
            <a:pPr lvl="1" fontAlgn="auto">
              <a:buFont typeface="Arial" pitchFamily="34" charset="0"/>
              <a:buChar char="•"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Project Background: Ethanol Production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8196" name="Slide Number Placeholder 9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9A3176-5641-4776-9FEE-4908DB8E2E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 flipH="1">
            <a:off x="763588" y="6067425"/>
            <a:ext cx="6296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100"/>
              <a:t>[1] Kwiatkowski, J.R. et al. Modeling the process and costs of fuel ethanol production by the corn dry-grind process. 2005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D15FFC-4FB5-46B0-BEBB-75C32A08D2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73350"/>
            <a:ext cx="7772400" cy="5984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latin typeface="Garamond" pitchFamily="18" charset="0"/>
              </a:rPr>
              <a:t>Practical Considerations</a:t>
            </a:r>
            <a:endParaRPr lang="en-US" cap="none" smtClean="0">
              <a:latin typeface="Garamond" pitchFamily="18" charset="0"/>
            </a:endParaRPr>
          </a:p>
        </p:txBody>
      </p:sp>
      <p:sp>
        <p:nvSpPr>
          <p:cNvPr id="5" name="Subtitle 4"/>
          <p:cNvSpPr>
            <a:spLocks/>
          </p:cNvSpPr>
          <p:nvPr/>
        </p:nvSpPr>
        <p:spPr bwMode="auto">
          <a:xfrm>
            <a:off x="762000" y="3886200"/>
            <a:ext cx="74247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Is it feasible?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Yes, but with some considerations…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6425" y="1143000"/>
            <a:ext cx="7785100" cy="4470400"/>
          </a:xfrm>
        </p:spPr>
        <p:txBody>
          <a:bodyPr>
            <a:normAutofit lnSpcReduction="10000"/>
          </a:bodyPr>
          <a:lstStyle/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Scale-up of column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Column height restrictions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Control of heat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Inertial forces on column and the effect on performance and efficiency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Weight: Need nearly twice the volume of fluids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Tankage for gasoline and reserve ethanol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Revamp of fuel delivery infrastructure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Short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trip dilemma</a:t>
            </a:r>
          </a:p>
          <a:p>
            <a:pPr marL="914400" lvl="2" indent="0" fontAlgn="auto">
              <a:buFont typeface="Arial" pitchFamily="34" charset="0"/>
              <a:buNone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DD154-AA75-46BC-A30A-0CEF61557E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Acknowledgements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6425" y="1143000"/>
            <a:ext cx="7785100" cy="4275138"/>
          </a:xfrm>
        </p:spPr>
        <p:txBody>
          <a:bodyPr/>
          <a:lstStyle/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ACS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John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Rudesill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Dr. Frey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Castellanos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Kostov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Bayles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Robert Henderson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914400" lvl="2" indent="0" fontAlgn="auto">
              <a:buFont typeface="Arial" pitchFamily="34" charset="0"/>
              <a:buNone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8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2AB60C-1BCB-4258-B0B9-399A81894D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588" y="2408238"/>
            <a:ext cx="7772400" cy="674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Questions?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5F240D-036E-4E68-BAE9-AC4F932FC6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572000"/>
          </a:xfrm>
        </p:spPr>
        <p:txBody>
          <a:bodyPr/>
          <a:lstStyle/>
          <a:p>
            <a:pPr fontAlgn="auto"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Six basic steps in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manufacturing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ethanol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[1] </a:t>
            </a:r>
            <a:endParaRPr lang="en-US" sz="2800" baseline="30000" dirty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Milling of corn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Liquification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Saccharification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Fermentation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Distillation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Dehydration</a:t>
            </a:r>
          </a:p>
          <a:p>
            <a:pPr lvl="1" fontAlgn="auto">
              <a:buFont typeface="Arial" pitchFamily="34" charset="0"/>
              <a:buChar char="•"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Project Background: Ethanol Production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676400"/>
            <a:ext cx="2895600" cy="20240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541838" y="3994150"/>
            <a:ext cx="364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>
                <a:solidFill>
                  <a:srgbClr val="FFC000"/>
                </a:solidFill>
                <a:latin typeface="Calibri" pitchFamily="34" charset="0"/>
              </a:rPr>
              <a:t>Most energy intensive steps</a:t>
            </a:r>
          </a:p>
        </p:txBody>
      </p:sp>
      <p:cxnSp>
        <p:nvCxnSpPr>
          <p:cNvPr id="8" name="Straight Arrow Connector 7"/>
          <p:cNvCxnSpPr>
            <a:stCxn id="9221" idx="1"/>
          </p:cNvCxnSpPr>
          <p:nvPr/>
        </p:nvCxnSpPr>
        <p:spPr>
          <a:xfrm flipH="1" flipV="1">
            <a:off x="3051175" y="4071938"/>
            <a:ext cx="1490663" cy="1539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Slide Number Placeholder 9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1FE60A-529A-43C4-B37E-C265CC77BA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 flipH="1">
            <a:off x="763588" y="6067425"/>
            <a:ext cx="6296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100"/>
              <a:t>[1] Kwiatkowski, J.R. et al. Modeling the process and costs of fuel ethanol production by the corn dry-grind process. 2005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051175" y="4225925"/>
            <a:ext cx="1490663" cy="269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none" dirty="0" smtClean="0">
                <a:latin typeface="Garamond" pitchFamily="18" charset="0"/>
                <a:cs typeface="Calibri" pitchFamily="34" charset="0"/>
              </a:rPr>
              <a:t>Project Background: Ethanol Production</a:t>
            </a:r>
            <a:endParaRPr lang="en-US" b="1" cap="none" dirty="0">
              <a:latin typeface="Garamond" pitchFamily="18" charset="0"/>
              <a:cs typeface="Calibri" pitchFamily="34" charset="0"/>
            </a:endParaRPr>
          </a:p>
        </p:txBody>
      </p:sp>
      <p:pic>
        <p:nvPicPr>
          <p:cNvPr id="10243" name="Picture 6" descr="C:\Users\Benjamin D'Alessio\AppData\Local\Microsoft\Windows\Temporary Internet Files\Content.Word\pie cha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4"/>
          <a:stretch/>
        </p:blipFill>
        <p:spPr bwMode="auto">
          <a:xfrm>
            <a:off x="1473957" y="1272085"/>
            <a:ext cx="6094797" cy="451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Slide Number Placeholder 7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64A5E5-5303-43C5-A14B-3AA1E2D1FB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7768431" y="1087935"/>
            <a:ext cx="563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/>
              <a:t>[1]</a:t>
            </a: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 flipH="1">
            <a:off x="763588" y="6067425"/>
            <a:ext cx="7286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100"/>
              <a:t>[3] Martinez-Frias et al. Improving Ethanol Life Cycle Energy Efficiency by Direct Utilization of Wet EtOH in HCCI engines. 2007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01725"/>
            <a:ext cx="7924800" cy="4613275"/>
          </a:xfrm>
        </p:spPr>
        <p:txBody>
          <a:bodyPr/>
          <a:lstStyle/>
          <a:p>
            <a:pPr marL="342900" lvl="1" indent="-342900" fontAlgn="auto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Use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 wet ethanol in traditional internal combustion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engines</a:t>
            </a:r>
          </a:p>
          <a:p>
            <a:pPr marL="685800" lvl="2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Modify fuel tank, fuel lines and carburetor to accommodate ethanol/water fuel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[1]</a:t>
            </a:r>
          </a:p>
          <a:p>
            <a:pPr marL="685800" lvl="2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Pre-vaporization often necessary</a:t>
            </a:r>
          </a:p>
          <a:p>
            <a:pPr marL="685800" lvl="2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Mixtures of 90%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EtOH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and below have been tested</a:t>
            </a:r>
          </a:p>
          <a:p>
            <a:pPr fontAlgn="auto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Homogeneous Charge Compression (HCCI) engines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[2,3]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Use ‘wet ethanol’ in concentrations as low as 35%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EtOH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by volume as fuel source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Potential to decrease distillation requirement by 20% and complete elimination of dehydration step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Not suitable yet for use in transportation vehicles</a:t>
            </a:r>
          </a:p>
          <a:p>
            <a:pPr lvl="1"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55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2600" b="1" cap="none" smtClean="0">
                <a:latin typeface="Garamond" pitchFamily="18" charset="0"/>
              </a:rPr>
              <a:t>Project Background: Improving Net Energy Value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C6DF8D-3C38-4F8D-9679-E275D087AC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 flipH="1">
            <a:off x="763588" y="5999163"/>
            <a:ext cx="7286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1100"/>
              <a:t>[1] Williams J. Steady-State dynamometer Testing of a Passenger Van: Comparing Operation on Gasoline and Aqueous Ethanol. 2004.</a:t>
            </a:r>
          </a:p>
          <a:p>
            <a:r>
              <a:rPr lang="en-US" sz="1100"/>
              <a:t>[2] Martinez- Frias, J. et al. Improving Ethanol Life Cycle Energy Efficiency by Direct Utilization of Wet Ethanol in HCCI Engines. 2007.</a:t>
            </a:r>
          </a:p>
          <a:p>
            <a:r>
              <a:rPr lang="en-US" sz="1100"/>
              <a:t>[3] Mack, J. et al. Direct Use of Wet Ethanol in a HCCI Engine: Experimental and Numerical Results.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762000" y="3886200"/>
            <a:ext cx="7424738" cy="1752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r>
              <a:rPr lang="en-US" sz="2800" smtClean="0">
                <a:solidFill>
                  <a:schemeClr val="tx2"/>
                </a:solidFill>
                <a:latin typeface="Calibri" pitchFamily="34" charset="0"/>
              </a:rPr>
              <a:t>What else can be done to increase the net energy value of ethanol as an automotive fuel?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624138"/>
            <a:ext cx="7772400" cy="6651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cap="none" smtClean="0">
                <a:latin typeface="Garamond" pitchFamily="18" charset="0"/>
              </a:rPr>
              <a:t>Project Proposal</a:t>
            </a:r>
          </a:p>
        </p:txBody>
      </p:sp>
      <p:sp>
        <p:nvSpPr>
          <p:cNvPr id="78852" name="Slide Number Placeholder 5"/>
          <p:cNvSpPr txBox="1">
            <a:spLocks noGrp="1"/>
          </p:cNvSpPr>
          <p:nvPr/>
        </p:nvSpPr>
        <p:spPr bwMode="auto"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/>
            <a:fld id="{DDFAA152-88B5-48C5-AE41-D5F1F81F79B7}" type="slidenum">
              <a:rPr lang="en-US" sz="1100"/>
              <a:pPr algn="r"/>
              <a:t>9</a:t>
            </a:fld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31566</TotalTime>
  <Words>2372</Words>
  <Application>Microsoft Office PowerPoint</Application>
  <PresentationFormat>On-screen Show (4:3)</PresentationFormat>
  <Paragraphs>487</Paragraphs>
  <Slides>53</Slides>
  <Notes>5</Notes>
  <HiddenSlides>12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Horizon</vt:lpstr>
      <vt:lpstr>Microsoft Excel Chart</vt:lpstr>
      <vt:lpstr> ACS Mid-Atlantic Regional Meeting   Combined Heat and Power in Automobiles: Utilization of Waste Engine Heat to Drive Ethanol/Water Distillation</vt:lpstr>
      <vt:lpstr>PowerPoint Presentation</vt:lpstr>
      <vt:lpstr>Project Background</vt:lpstr>
      <vt:lpstr>Project Background: Why use ethanol?</vt:lpstr>
      <vt:lpstr>Project Background: Ethanol Production</vt:lpstr>
      <vt:lpstr>Project Background: Ethanol Production</vt:lpstr>
      <vt:lpstr>Project Background: Ethanol Production</vt:lpstr>
      <vt:lpstr>Project Background: Improving Net Energy Value</vt:lpstr>
      <vt:lpstr>Project Proposal</vt:lpstr>
      <vt:lpstr>Project Proposal: Utilize waste engine heat</vt:lpstr>
      <vt:lpstr>Energy Balance for 50% EtOH Production</vt:lpstr>
      <vt:lpstr>Engine and column schematic </vt:lpstr>
      <vt:lpstr>Start up mode</vt:lpstr>
      <vt:lpstr>Transfer to ethanol fuel</vt:lpstr>
      <vt:lpstr>Design and Components</vt:lpstr>
      <vt:lpstr>Overall Design Strategy of System</vt:lpstr>
      <vt:lpstr>Engine Specifications</vt:lpstr>
      <vt:lpstr>Determining Fuel Intake and Energy Output</vt:lpstr>
      <vt:lpstr>Distillation Column Specifications</vt:lpstr>
      <vt:lpstr>Distillation Column Fabrication</vt:lpstr>
      <vt:lpstr>Distillation Column Material Balance: Excel</vt:lpstr>
      <vt:lpstr>Distillation Column: ChemSep Specifications</vt:lpstr>
      <vt:lpstr>Heat Exchanger Design Strategy</vt:lpstr>
      <vt:lpstr>Heat Exchanger Design Strategy</vt:lpstr>
      <vt:lpstr>How much heat is required?</vt:lpstr>
      <vt:lpstr>How much energy can be delivered?</vt:lpstr>
      <vt:lpstr>How much energy can be delivered?</vt:lpstr>
      <vt:lpstr>How much energy can be delivered?</vt:lpstr>
      <vt:lpstr>How much energy can be delivered?</vt:lpstr>
      <vt:lpstr>How much energy can be delivered?</vt:lpstr>
      <vt:lpstr>Methods of heat transfer and regulation</vt:lpstr>
      <vt:lpstr>Design methods</vt:lpstr>
      <vt:lpstr>Exhaust Heat Integration</vt:lpstr>
      <vt:lpstr>Final Design Specifications</vt:lpstr>
      <vt:lpstr>System Evaluation</vt:lpstr>
      <vt:lpstr>Phase I: Distillation Column Fabrication</vt:lpstr>
      <vt:lpstr>Phase I: Distillation Column Fabrication</vt:lpstr>
      <vt:lpstr>Phase II: Exhaust Heat Integration</vt:lpstr>
      <vt:lpstr>Phase II: Exhaust Heat Integration</vt:lpstr>
      <vt:lpstr>Phase III: Modify engine to run on 90% EtOH</vt:lpstr>
      <vt:lpstr>Evaluating the system: What really matters?</vt:lpstr>
      <vt:lpstr>Consider the following…</vt:lpstr>
      <vt:lpstr>Noted trends in column performance</vt:lpstr>
      <vt:lpstr>Effect of high heat input</vt:lpstr>
      <vt:lpstr>Effect of low heat input</vt:lpstr>
      <vt:lpstr>Optimal purity attained at engine loads ~1200W</vt:lpstr>
      <vt:lpstr>Distillate Flow Rate 15-20 mL/min</vt:lpstr>
      <vt:lpstr>Integrated Heat Exchanger  Temperature Profile</vt:lpstr>
      <vt:lpstr>Final Results: Were design goals met?</vt:lpstr>
      <vt:lpstr>Practical Considerations</vt:lpstr>
      <vt:lpstr>Yes, but with some considerations…</vt:lpstr>
      <vt:lpstr>Acknowledgements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Master’s Thesis Oral Qualifer Exam Presentation  Advanced Heat Integration Techniques: Utilization of Waste Engine Heat to Drive Ethanol/Water Distillation</dc:title>
  <dc:creator>Benjamin D'Alessio</dc:creator>
  <cp:lastModifiedBy>Benjamin D'Alessio</cp:lastModifiedBy>
  <cp:revision>166</cp:revision>
  <dcterms:created xsi:type="dcterms:W3CDTF">2011-01-20T17:12:59Z</dcterms:created>
  <dcterms:modified xsi:type="dcterms:W3CDTF">2012-06-02T01:52:48Z</dcterms:modified>
</cp:coreProperties>
</file>